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  <p:sldMasterId id="2147483664" r:id="rId2"/>
    <p:sldMasterId id="2147483676" r:id="rId3"/>
  </p:sldMasterIdLst>
  <p:notesMasterIdLst>
    <p:notesMasterId r:id="rId12"/>
  </p:notesMasterIdLst>
  <p:handoutMasterIdLst>
    <p:handoutMasterId r:id="rId13"/>
  </p:handoutMasterIdLst>
  <p:sldIdLst>
    <p:sldId id="278" r:id="rId4"/>
    <p:sldId id="279" r:id="rId5"/>
    <p:sldId id="303" r:id="rId6"/>
    <p:sldId id="302" r:id="rId7"/>
    <p:sldId id="280" r:id="rId8"/>
    <p:sldId id="284" r:id="rId9"/>
    <p:sldId id="287" r:id="rId10"/>
    <p:sldId id="286" r:id="rId11"/>
  </p:sldIdLst>
  <p:sldSz cx="7620000" cy="5715000"/>
  <p:notesSz cx="6797675" cy="9874250"/>
  <p:defaultTextStyle>
    <a:defPPr>
      <a:defRPr lang="ru-RU"/>
    </a:defPPr>
    <a:lvl1pPr marL="0" algn="l" defTabSz="71306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56527" algn="l" defTabSz="71306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13060" algn="l" defTabSz="71306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69591" algn="l" defTabSz="71306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26122" algn="l" defTabSz="71306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82653" algn="l" defTabSz="71306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139184" algn="l" defTabSz="71306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95712" algn="l" defTabSz="71306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852244" algn="l" defTabSz="71306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4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Средний стиль 3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1698" y="120"/>
      </p:cViewPr>
      <p:guideLst>
        <p:guide orient="horz" pos="1800"/>
        <p:guide pos="24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7EADAD-DDCF-4C4C-9B1E-D6A866D253D4}" type="doc">
      <dgm:prSet loTypeId="urn:microsoft.com/office/officeart/2005/8/layout/matrix1" loCatId="matrix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1754098A-6F2D-430C-8A93-8F447E0F3ED6}">
      <dgm:prSet phldrT="[Текст]"/>
      <dgm:spPr>
        <a:xfrm>
          <a:off x="1722191" y="1440160"/>
          <a:ext cx="1476164" cy="960106"/>
        </a:xfrm>
        <a:prstGeom prst="roundRect">
          <a:avLst/>
        </a:prstGeom>
        <a:solidFill>
          <a:schemeClr val="bg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ru-RU" b="1" dirty="0">
              <a:solidFill>
                <a:schemeClr val="accent1">
                  <a:lumMod val="75000"/>
                </a:schemeClr>
              </a:solidFill>
              <a:latin typeface="DendaNewLightC"/>
              <a:ea typeface="+mn-ea"/>
              <a:cs typeface="+mn-cs"/>
            </a:rPr>
            <a:t>Аспирант</a:t>
          </a:r>
        </a:p>
      </dgm:t>
    </dgm:pt>
    <dgm:pt modelId="{CADFFB00-C9D8-4AD0-8B6D-3A011DDFD7A6}" type="parTrans" cxnId="{49BC5C71-626A-4C18-A916-63191F39A973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58D6F76-319C-4DDF-8E82-818B5FDABC5D}" type="sibTrans" cxnId="{49BC5C71-626A-4C18-A916-63191F39A973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65640B5-AE9D-46E4-932F-1C8465342E4E}">
      <dgm:prSet phldrT="[Текст]" custT="1"/>
      <dgm:spPr>
        <a:xfrm rot="16200000">
          <a:off x="270030" y="-270030"/>
          <a:ext cx="1920213" cy="2460273"/>
        </a:xfrm>
        <a:prstGeom prst="round1Rect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ru-RU" sz="1800" b="1" dirty="0">
              <a:solidFill>
                <a:srgbClr val="FFFFFF"/>
              </a:solidFill>
              <a:latin typeface="DendaNewLightC"/>
              <a:ea typeface="+mn-ea"/>
              <a:cs typeface="+mn-cs"/>
            </a:rPr>
            <a:t>Кафедра, к которой прикреплен аспирант</a:t>
          </a:r>
        </a:p>
        <a:p>
          <a:endParaRPr lang="ru-RU" sz="1100" b="1" dirty="0">
            <a:solidFill>
              <a:srgbClr val="FFFFFF"/>
            </a:solidFill>
            <a:latin typeface="DendaNewLightC"/>
            <a:ea typeface="+mn-ea"/>
            <a:cs typeface="+mn-cs"/>
          </a:endParaRPr>
        </a:p>
      </dgm:t>
    </dgm:pt>
    <dgm:pt modelId="{5D02341F-2D5E-4751-95ED-3E40E582083F}" type="parTrans" cxnId="{8134463C-E74A-4E0F-9442-83D0553C5B9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DE43FE48-1677-452D-AAC8-C815A63FC863}" type="sibTrans" cxnId="{8134463C-E74A-4E0F-9442-83D0553C5B9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4417D64-ADC4-47AC-A297-E21F1B9EF4F7}">
      <dgm:prSet phldrT="[Текст]" custT="1"/>
      <dgm:spPr>
        <a:xfrm>
          <a:off x="2460273" y="0"/>
          <a:ext cx="2460273" cy="1920213"/>
        </a:xfrm>
        <a:prstGeom prst="round1Rect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endParaRPr lang="ru-RU" sz="1200" b="1" dirty="0">
            <a:solidFill>
              <a:srgbClr val="FFFFFF"/>
            </a:solidFill>
            <a:latin typeface="DendaNewLightC"/>
            <a:ea typeface="+mn-ea"/>
            <a:cs typeface="+mn-cs"/>
          </a:endParaRPr>
        </a:p>
        <a:p>
          <a:r>
            <a:rPr lang="ru-RU" sz="1800" b="1" dirty="0">
              <a:solidFill>
                <a:srgbClr val="FFFFFF"/>
              </a:solidFill>
              <a:latin typeface="DendaNewLightC"/>
              <a:ea typeface="+mn-ea"/>
              <a:cs typeface="+mn-cs"/>
            </a:rPr>
            <a:t>Факультет/институт</a:t>
          </a:r>
        </a:p>
        <a:p>
          <a:endParaRPr lang="ru-RU" sz="1400" b="1" dirty="0">
            <a:solidFill>
              <a:srgbClr val="FFFFFF"/>
            </a:solidFill>
            <a:latin typeface="DendaNewLightC"/>
            <a:ea typeface="+mn-ea"/>
            <a:cs typeface="+mn-cs"/>
          </a:endParaRPr>
        </a:p>
      </dgm:t>
    </dgm:pt>
    <dgm:pt modelId="{4331EB58-1DE8-445D-88DE-39297BB41687}" type="parTrans" cxnId="{93B9470D-8373-44F0-95FF-2469CB07B6B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07ACBD7-FEE5-4592-982E-42483702B6A8}" type="sibTrans" cxnId="{93B9470D-8373-44F0-95FF-2469CB07B6B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7366DE61-25B7-4DCE-9FB4-19AEF6F711AF}">
      <dgm:prSet phldrT="[Текст]" custT="1"/>
      <dgm:spPr>
        <a:xfrm rot="5400000">
          <a:off x="2730303" y="1650183"/>
          <a:ext cx="1920213" cy="2460273"/>
        </a:xfrm>
        <a:prstGeom prst="round1Rect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ru-RU" sz="1800" b="1" dirty="0">
              <a:solidFill>
                <a:srgbClr val="FFFFFF"/>
              </a:solidFill>
              <a:latin typeface="DendaNewLightC"/>
              <a:ea typeface="+mn-ea"/>
              <a:cs typeface="+mn-cs"/>
            </a:rPr>
            <a:t>Институт аспирантуры и докторантуры</a:t>
          </a:r>
        </a:p>
        <a:p>
          <a:endParaRPr lang="ru-RU" sz="700" b="1" dirty="0">
            <a:solidFill>
              <a:srgbClr val="FFFFFF"/>
            </a:solidFill>
            <a:latin typeface="DendaNewLightC"/>
            <a:ea typeface="+mn-ea"/>
            <a:cs typeface="+mn-cs"/>
          </a:endParaRPr>
        </a:p>
      </dgm:t>
    </dgm:pt>
    <dgm:pt modelId="{AA0B9507-EB31-4F15-A4A0-DA05C5C05839}" type="parTrans" cxnId="{3F2335D7-316D-46A3-AE91-8DE89B0B1669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F803F95-DC34-445D-829E-BD4F71758816}" type="sibTrans" cxnId="{3F2335D7-316D-46A3-AE91-8DE89B0B1669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556BFF61-3DDE-4DCB-8C86-1078498F0528}">
      <dgm:prSet custT="1"/>
      <dgm:spPr>
        <a:xfrm rot="16200000">
          <a:off x="270030" y="-270030"/>
          <a:ext cx="1920213" cy="2460273"/>
        </a:xfrm>
        <a:prstGeom prst="round1Rect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ru-RU" sz="1400" dirty="0">
              <a:solidFill>
                <a:srgbClr val="FFFFFF"/>
              </a:solidFill>
              <a:latin typeface="DendaNewLightC"/>
              <a:ea typeface="+mn-ea"/>
              <a:cs typeface="+mn-cs"/>
            </a:rPr>
            <a:t>Научный руководитель</a:t>
          </a:r>
        </a:p>
      </dgm:t>
    </dgm:pt>
    <dgm:pt modelId="{A33E0923-F43B-4B30-8878-ABBE95267185}" type="parTrans" cxnId="{61DB754F-DAD4-46EB-9D09-B6E2664E0EF2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D6100D08-B82B-4F66-BC2E-8F4159658886}" type="sibTrans" cxnId="{61DB754F-DAD4-46EB-9D09-B6E2664E0EF2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8720815-4064-4D8E-81E7-09FC8CB8EE55}">
      <dgm:prSet custT="1"/>
      <dgm:spPr>
        <a:xfrm>
          <a:off x="2460273" y="0"/>
          <a:ext cx="2460273" cy="1920213"/>
        </a:xfrm>
        <a:prstGeom prst="round1Rect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ru-RU" sz="1400" dirty="0">
              <a:solidFill>
                <a:srgbClr val="FFFFFF"/>
              </a:solidFill>
              <a:latin typeface="DendaNewLightC"/>
              <a:ea typeface="+mn-ea"/>
              <a:cs typeface="+mn-cs"/>
            </a:rPr>
            <a:t>Декан/Директор</a:t>
          </a:r>
        </a:p>
      </dgm:t>
    </dgm:pt>
    <dgm:pt modelId="{35A4B421-EC1C-4129-9E4D-4AEDDED7374D}" type="parTrans" cxnId="{37CCBC24-6A7E-44E1-9DF9-700BE63A6E2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48397025-99D5-493F-8D1F-317F082A44B0}" type="sibTrans" cxnId="{37CCBC24-6A7E-44E1-9DF9-700BE63A6E2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167AF08-0D37-4957-81DA-968870DCE792}">
      <dgm:prSet custT="1"/>
      <dgm:spPr>
        <a:xfrm rot="10800000">
          <a:off x="0" y="1920213"/>
          <a:ext cx="2460273" cy="1920213"/>
        </a:xfrm>
        <a:prstGeom prst="round1Rect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ru-RU" sz="1600" b="1" dirty="0">
              <a:solidFill>
                <a:srgbClr val="FFFFFF"/>
              </a:solidFill>
              <a:latin typeface="DendaNewLightC"/>
              <a:ea typeface="+mn-ea"/>
              <a:cs typeface="+mn-cs"/>
            </a:rPr>
            <a:t>Подразделение, реализующее программу аспирантуры</a:t>
          </a:r>
        </a:p>
        <a:p>
          <a:endParaRPr lang="ru-RU" sz="1400" b="1" dirty="0">
            <a:solidFill>
              <a:srgbClr val="FFFFFF"/>
            </a:solidFill>
            <a:latin typeface="DendaNewLightC"/>
            <a:ea typeface="+mn-ea"/>
            <a:cs typeface="+mn-cs"/>
          </a:endParaRPr>
        </a:p>
      </dgm:t>
    </dgm:pt>
    <dgm:pt modelId="{E2969BC0-9D6E-4A47-ADE2-7F589317203F}" type="parTrans" cxnId="{9722E90A-D87E-4BF1-B9B3-6BC69BEEF7C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0FA91EB-B5E8-44AD-BB43-57CD0079BDAE}" type="sibTrans" cxnId="{9722E90A-D87E-4BF1-B9B3-6BC69BEEF7C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4C8F333-E893-497A-A29E-1872488F83A9}">
      <dgm:prSet custT="1"/>
      <dgm:spPr>
        <a:xfrm>
          <a:off x="2460273" y="0"/>
          <a:ext cx="2460273" cy="1920213"/>
        </a:xfrm>
        <a:prstGeom prst="round1Rect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ru-RU" sz="1400" dirty="0">
              <a:solidFill>
                <a:srgbClr val="FFFFFF"/>
              </a:solidFill>
              <a:latin typeface="DendaNewLightC"/>
              <a:ea typeface="+mn-ea"/>
              <a:cs typeface="+mn-cs"/>
            </a:rPr>
            <a:t>Зам. по научной работе</a:t>
          </a:r>
        </a:p>
      </dgm:t>
    </dgm:pt>
    <dgm:pt modelId="{DF513F0A-A88E-46C9-8335-E5E707F38617}" type="parTrans" cxnId="{0C7B2AEB-5E6F-4ED5-957A-ED77CAA8AA7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D45070DB-45C3-427E-A267-B5B2FBB44E63}" type="sibTrans" cxnId="{0C7B2AEB-5E6F-4ED5-957A-ED77CAA8AA7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4BAE5E5-C123-4F00-859E-B68B3FD7664F}">
      <dgm:prSet custT="1"/>
      <dgm:spPr>
        <a:xfrm>
          <a:off x="2460273" y="0"/>
          <a:ext cx="2460273" cy="1920213"/>
        </a:xfrm>
        <a:prstGeom prst="round1Rect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ru-RU" sz="1400" dirty="0">
              <a:solidFill>
                <a:srgbClr val="FFFFFF"/>
              </a:solidFill>
              <a:latin typeface="DendaNewLightC"/>
              <a:ea typeface="+mn-ea"/>
              <a:cs typeface="+mn-cs"/>
            </a:rPr>
            <a:t>Ответственный по аспирантуре</a:t>
          </a:r>
          <a:endParaRPr lang="ru-RU" sz="1100" dirty="0">
            <a:solidFill>
              <a:srgbClr val="FFFFFF"/>
            </a:solidFill>
            <a:latin typeface="DendaNewLightC"/>
            <a:ea typeface="+mn-ea"/>
            <a:cs typeface="+mn-cs"/>
          </a:endParaRPr>
        </a:p>
      </dgm:t>
    </dgm:pt>
    <dgm:pt modelId="{07F88926-52FB-4D24-8278-F81454478000}" type="parTrans" cxnId="{007CE0D6-54F6-4303-AD3E-1B290D1D429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BC29BA3-3910-4110-9B50-C1E83C808E89}" type="sibTrans" cxnId="{007CE0D6-54F6-4303-AD3E-1B290D1D429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D46E204E-701F-414E-BDBB-003A5F79C815}">
      <dgm:prSet custT="1"/>
      <dgm:spPr>
        <a:xfrm rot="10800000">
          <a:off x="0" y="1920213"/>
          <a:ext cx="2460273" cy="1920213"/>
        </a:xfrm>
        <a:prstGeom prst="round1Rect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ru-RU" sz="1400" dirty="0">
              <a:solidFill>
                <a:srgbClr val="FFFFFF"/>
              </a:solidFill>
              <a:latin typeface="DendaNewLightC"/>
              <a:ea typeface="+mn-ea"/>
              <a:cs typeface="+mn-cs"/>
            </a:rPr>
            <a:t>Руководитель программы аспирантуры</a:t>
          </a:r>
        </a:p>
      </dgm:t>
    </dgm:pt>
    <dgm:pt modelId="{38922517-4E9D-4A8D-8CF9-7A95B7EDF00E}" type="parTrans" cxnId="{D5911063-BEE9-4D24-9010-21515566022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C594A98-073D-47C6-9F30-232CE25AE68F}" type="sibTrans" cxnId="{D5911063-BEE9-4D24-9010-21515566022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0F05932-FC2F-454D-8D15-DABAEF7502CE}">
      <dgm:prSet phldrT="[Текст]" custT="1"/>
      <dgm:spPr>
        <a:xfrm rot="5400000">
          <a:off x="2730303" y="1650183"/>
          <a:ext cx="1920213" cy="2460273"/>
        </a:xfrm>
        <a:prstGeom prst="round1Rect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ru-RU" sz="1400" dirty="0">
              <a:solidFill>
                <a:srgbClr val="FFFFFF"/>
              </a:solidFill>
              <a:latin typeface="DendaNewLightC"/>
              <a:ea typeface="+mn-ea"/>
              <a:cs typeface="+mn-cs"/>
            </a:rPr>
            <a:t>Администратор системы мониторинга</a:t>
          </a:r>
        </a:p>
      </dgm:t>
    </dgm:pt>
    <dgm:pt modelId="{C584357E-E07E-4E24-8745-ED4280FE8E0A}" type="parTrans" cxnId="{83E10B6B-F711-4FC7-929A-7BF3E812BEB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ED34C296-5CF5-4F62-936A-01314D218C85}" type="sibTrans" cxnId="{83E10B6B-F711-4FC7-929A-7BF3E812BEB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CAF6E0E-28D8-4A98-89F3-A087CC03F488}">
      <dgm:prSet phldrT="[Текст]" custT="1"/>
      <dgm:spPr>
        <a:xfrm rot="5400000">
          <a:off x="2730303" y="1650183"/>
          <a:ext cx="1920213" cy="2460273"/>
        </a:xfrm>
        <a:prstGeom prst="round1Rect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ru-RU" sz="1400" dirty="0">
              <a:solidFill>
                <a:srgbClr val="FFFFFF"/>
              </a:solidFill>
              <a:latin typeface="DendaNewLightC"/>
              <a:ea typeface="+mn-ea"/>
              <a:cs typeface="+mn-cs"/>
            </a:rPr>
            <a:t>Сотрудники отдела </a:t>
          </a:r>
          <a:r>
            <a:rPr lang="ru-RU" sz="1400" dirty="0" err="1">
              <a:solidFill>
                <a:srgbClr val="FFFFFF"/>
              </a:solidFill>
              <a:latin typeface="DendaNewLightC"/>
              <a:ea typeface="+mn-ea"/>
              <a:cs typeface="+mn-cs"/>
            </a:rPr>
            <a:t>АиД</a:t>
          </a:r>
          <a:endParaRPr lang="ru-RU" sz="1400" dirty="0">
            <a:solidFill>
              <a:srgbClr val="FFFFFF"/>
            </a:solidFill>
            <a:latin typeface="DendaNewLightC"/>
            <a:ea typeface="+mn-ea"/>
            <a:cs typeface="+mn-cs"/>
          </a:endParaRPr>
        </a:p>
      </dgm:t>
    </dgm:pt>
    <dgm:pt modelId="{1761FB94-9955-4872-9646-E3CADEA3BCA6}" type="parTrans" cxnId="{F852082A-A3FD-4667-93A2-FB7C9ED63749}">
      <dgm:prSet/>
      <dgm:spPr/>
      <dgm:t>
        <a:bodyPr/>
        <a:lstStyle/>
        <a:p>
          <a:endParaRPr lang="ru-RU"/>
        </a:p>
      </dgm:t>
    </dgm:pt>
    <dgm:pt modelId="{F7FB0E3F-BC54-489B-9EAD-4C1A38CF3D4A}" type="sibTrans" cxnId="{F852082A-A3FD-4667-93A2-FB7C9ED63749}">
      <dgm:prSet/>
      <dgm:spPr/>
      <dgm:t>
        <a:bodyPr/>
        <a:lstStyle/>
        <a:p>
          <a:endParaRPr lang="ru-RU"/>
        </a:p>
      </dgm:t>
    </dgm:pt>
    <dgm:pt modelId="{28FE73F5-4D42-410A-BA94-D8C78D3AD0EA}">
      <dgm:prSet custT="1"/>
      <dgm:spPr>
        <a:xfrm rot="16200000">
          <a:off x="270030" y="-270030"/>
          <a:ext cx="1920213" cy="2460273"/>
        </a:xfr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ru-RU" sz="1400" dirty="0">
              <a:solidFill>
                <a:srgbClr val="FFFFFF"/>
              </a:solidFill>
              <a:latin typeface="DendaNewLightC"/>
              <a:ea typeface="+mn-ea"/>
              <a:cs typeface="+mn-cs"/>
            </a:rPr>
            <a:t>Сотрудники кафедры</a:t>
          </a:r>
        </a:p>
      </dgm:t>
    </dgm:pt>
    <dgm:pt modelId="{E15BB43A-8179-4118-85D2-7EA648600417}" type="parTrans" cxnId="{7386863A-97C7-468E-BF36-FCF96EEA91DC}">
      <dgm:prSet/>
      <dgm:spPr/>
      <dgm:t>
        <a:bodyPr/>
        <a:lstStyle/>
        <a:p>
          <a:endParaRPr lang="ru-RU"/>
        </a:p>
      </dgm:t>
    </dgm:pt>
    <dgm:pt modelId="{30166799-CF59-48DD-992C-294DF8E5157D}" type="sibTrans" cxnId="{7386863A-97C7-468E-BF36-FCF96EEA91DC}">
      <dgm:prSet/>
      <dgm:spPr/>
      <dgm:t>
        <a:bodyPr/>
        <a:lstStyle/>
        <a:p>
          <a:endParaRPr lang="ru-RU"/>
        </a:p>
      </dgm:t>
    </dgm:pt>
    <dgm:pt modelId="{ED511C46-B561-4847-9728-C210395F9C6E}">
      <dgm:prSet custT="1"/>
      <dgm:spPr>
        <a:xfrm rot="16200000">
          <a:off x="270030" y="-270030"/>
          <a:ext cx="1920213" cy="2460273"/>
        </a:xfr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ru-RU" sz="1400" dirty="0">
              <a:solidFill>
                <a:srgbClr val="FFFFFF"/>
              </a:solidFill>
              <a:latin typeface="DendaNewLightC"/>
              <a:ea typeface="+mn-ea"/>
              <a:cs typeface="+mn-cs"/>
            </a:rPr>
            <a:t>Зав. кафедрой</a:t>
          </a:r>
        </a:p>
      </dgm:t>
    </dgm:pt>
    <dgm:pt modelId="{CB1A0221-A44F-4462-96A1-71DF6D1EC090}" type="parTrans" cxnId="{52CBE0D8-A40B-40ED-AE91-0714FA5DB056}">
      <dgm:prSet/>
      <dgm:spPr/>
      <dgm:t>
        <a:bodyPr/>
        <a:lstStyle/>
        <a:p>
          <a:endParaRPr lang="ru-RU"/>
        </a:p>
      </dgm:t>
    </dgm:pt>
    <dgm:pt modelId="{34772AE3-B017-41FA-B136-025C33F4C39D}" type="sibTrans" cxnId="{52CBE0D8-A40B-40ED-AE91-0714FA5DB056}">
      <dgm:prSet/>
      <dgm:spPr/>
      <dgm:t>
        <a:bodyPr/>
        <a:lstStyle/>
        <a:p>
          <a:endParaRPr lang="ru-RU"/>
        </a:p>
      </dgm:t>
    </dgm:pt>
    <dgm:pt modelId="{F8F6C6DA-F288-4638-952D-071B621C451B}" type="pres">
      <dgm:prSet presAssocID="{DD7EADAD-DDCF-4C4C-9B1E-D6A866D253D4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FF80EE-BFA0-43DE-A7AE-5D7F4F461D2D}" type="pres">
      <dgm:prSet presAssocID="{DD7EADAD-DDCF-4C4C-9B1E-D6A866D253D4}" presName="matrix" presStyleCnt="0"/>
      <dgm:spPr/>
    </dgm:pt>
    <dgm:pt modelId="{F5395263-921C-4158-9098-91997D27DBA7}" type="pres">
      <dgm:prSet presAssocID="{DD7EADAD-DDCF-4C4C-9B1E-D6A866D253D4}" presName="tile1" presStyleLbl="node1" presStyleIdx="0" presStyleCnt="4" custLinFactNeighborX="-11628"/>
      <dgm:spPr>
        <a:prstGeom prst="round1Rect">
          <a:avLst/>
        </a:prstGeom>
      </dgm:spPr>
      <dgm:t>
        <a:bodyPr/>
        <a:lstStyle/>
        <a:p>
          <a:endParaRPr lang="ru-RU"/>
        </a:p>
      </dgm:t>
    </dgm:pt>
    <dgm:pt modelId="{A4B4A2FF-1B8C-47F2-958B-B680FA83E838}" type="pres">
      <dgm:prSet presAssocID="{DD7EADAD-DDCF-4C4C-9B1E-D6A866D253D4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AFB9AC-4E17-415C-BC8B-9CFEC4DDF1CD}" type="pres">
      <dgm:prSet presAssocID="{DD7EADAD-DDCF-4C4C-9B1E-D6A866D253D4}" presName="tile2" presStyleLbl="node1" presStyleIdx="1" presStyleCnt="4" custLinFactNeighborX="0"/>
      <dgm:spPr/>
      <dgm:t>
        <a:bodyPr/>
        <a:lstStyle/>
        <a:p>
          <a:endParaRPr lang="ru-RU"/>
        </a:p>
      </dgm:t>
    </dgm:pt>
    <dgm:pt modelId="{5C67DEBB-5855-4011-9FB9-E3BF51EFC748}" type="pres">
      <dgm:prSet presAssocID="{DD7EADAD-DDCF-4C4C-9B1E-D6A866D253D4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901117-6590-4613-9708-AB98D72D2AFC}" type="pres">
      <dgm:prSet presAssocID="{DD7EADAD-DDCF-4C4C-9B1E-D6A866D253D4}" presName="tile3" presStyleLbl="node1" presStyleIdx="2" presStyleCnt="4"/>
      <dgm:spPr/>
      <dgm:t>
        <a:bodyPr/>
        <a:lstStyle/>
        <a:p>
          <a:endParaRPr lang="ru-RU"/>
        </a:p>
      </dgm:t>
    </dgm:pt>
    <dgm:pt modelId="{22250E52-CFA0-4866-96FF-79CE81E6AEDF}" type="pres">
      <dgm:prSet presAssocID="{DD7EADAD-DDCF-4C4C-9B1E-D6A866D253D4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DDD43B-AAF2-495B-AAB3-2D749CF1D51F}" type="pres">
      <dgm:prSet presAssocID="{DD7EADAD-DDCF-4C4C-9B1E-D6A866D253D4}" presName="tile4" presStyleLbl="node1" presStyleIdx="3" presStyleCnt="4"/>
      <dgm:spPr/>
      <dgm:t>
        <a:bodyPr/>
        <a:lstStyle/>
        <a:p>
          <a:endParaRPr lang="ru-RU"/>
        </a:p>
      </dgm:t>
    </dgm:pt>
    <dgm:pt modelId="{66E6828F-EE03-48FB-9D3C-C98B88EF0584}" type="pres">
      <dgm:prSet presAssocID="{DD7EADAD-DDCF-4C4C-9B1E-D6A866D253D4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CA063A-D351-40EC-B58B-779EAAB62001}" type="pres">
      <dgm:prSet presAssocID="{DD7EADAD-DDCF-4C4C-9B1E-D6A866D253D4}" presName="centerTile" presStyleLbl="fgShp" presStyleIdx="0" presStyleCnt="1" custScaleX="68100" custScaleY="61017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9722E90A-D87E-4BF1-B9B3-6BC69BEEF7CB}" srcId="{1754098A-6F2D-430C-8A93-8F447E0F3ED6}" destId="{2167AF08-0D37-4957-81DA-968870DCE792}" srcOrd="2" destOrd="0" parTransId="{E2969BC0-9D6E-4A47-ADE2-7F589317203F}" sibTransId="{60FA91EB-B5E8-44AD-BB43-57CD0079BDAE}"/>
    <dgm:cxn modelId="{3F2335D7-316D-46A3-AE91-8DE89B0B1669}" srcId="{1754098A-6F2D-430C-8A93-8F447E0F3ED6}" destId="{7366DE61-25B7-4DCE-9FB4-19AEF6F711AF}" srcOrd="3" destOrd="0" parTransId="{AA0B9507-EB31-4F15-A4A0-DA05C5C05839}" sibTransId="{2F803F95-DC34-445D-829E-BD4F71758816}"/>
    <dgm:cxn modelId="{B1E4B291-F9BC-4884-A41C-3761861AF04E}" type="presOf" srcId="{365640B5-AE9D-46E4-932F-1C8465342E4E}" destId="{A4B4A2FF-1B8C-47F2-958B-B680FA83E838}" srcOrd="1" destOrd="0" presId="urn:microsoft.com/office/officeart/2005/8/layout/matrix1"/>
    <dgm:cxn modelId="{93B9470D-8373-44F0-95FF-2469CB07B6BF}" srcId="{1754098A-6F2D-430C-8A93-8F447E0F3ED6}" destId="{34417D64-ADC4-47AC-A297-E21F1B9EF4F7}" srcOrd="1" destOrd="0" parTransId="{4331EB58-1DE8-445D-88DE-39297BB41687}" sibTransId="{B07ACBD7-FEE5-4592-982E-42483702B6A8}"/>
    <dgm:cxn modelId="{A958DB36-597F-4B67-BE47-AB26226A845C}" type="presOf" srcId="{34417D64-ADC4-47AC-A297-E21F1B9EF4F7}" destId="{5C67DEBB-5855-4011-9FB9-E3BF51EFC748}" srcOrd="1" destOrd="0" presId="urn:microsoft.com/office/officeart/2005/8/layout/matrix1"/>
    <dgm:cxn modelId="{371BCCFD-58C0-461A-B2AE-8F58E25A1E75}" type="presOf" srcId="{ED511C46-B561-4847-9728-C210395F9C6E}" destId="{F5395263-921C-4158-9098-91997D27DBA7}" srcOrd="0" destOrd="3" presId="urn:microsoft.com/office/officeart/2005/8/layout/matrix1"/>
    <dgm:cxn modelId="{D5911063-BEE9-4D24-9010-215155660221}" srcId="{2167AF08-0D37-4957-81DA-968870DCE792}" destId="{D46E204E-701F-414E-BDBB-003A5F79C815}" srcOrd="0" destOrd="0" parTransId="{38922517-4E9D-4A8D-8CF9-7A95B7EDF00E}" sibTransId="{8C594A98-073D-47C6-9F30-232CE25AE68F}"/>
    <dgm:cxn modelId="{82CEF27F-57C2-43F4-ABFF-62FA55102A98}" type="presOf" srcId="{ED511C46-B561-4847-9728-C210395F9C6E}" destId="{A4B4A2FF-1B8C-47F2-958B-B680FA83E838}" srcOrd="1" destOrd="3" presId="urn:microsoft.com/office/officeart/2005/8/layout/matrix1"/>
    <dgm:cxn modelId="{C729FA28-76E5-4DD7-9943-B9EF5ED7BF9B}" type="presOf" srcId="{34417D64-ADC4-47AC-A297-E21F1B9EF4F7}" destId="{68AFB9AC-4E17-415C-BC8B-9CFEC4DDF1CD}" srcOrd="0" destOrd="0" presId="urn:microsoft.com/office/officeart/2005/8/layout/matrix1"/>
    <dgm:cxn modelId="{52CBE0D8-A40B-40ED-AE91-0714FA5DB056}" srcId="{365640B5-AE9D-46E4-932F-1C8465342E4E}" destId="{ED511C46-B561-4847-9728-C210395F9C6E}" srcOrd="2" destOrd="0" parTransId="{CB1A0221-A44F-4462-96A1-71DF6D1EC090}" sibTransId="{34772AE3-B017-41FA-B136-025C33F4C39D}"/>
    <dgm:cxn modelId="{EDAFA3FF-815E-4853-8E38-9149C32599C8}" type="presOf" srcId="{84C8F333-E893-497A-A29E-1872488F83A9}" destId="{68AFB9AC-4E17-415C-BC8B-9CFEC4DDF1CD}" srcOrd="0" destOrd="2" presId="urn:microsoft.com/office/officeart/2005/8/layout/matrix1"/>
    <dgm:cxn modelId="{B8C88472-B7D4-47F3-92FC-97C7F2F95C35}" type="presOf" srcId="{B0F05932-FC2F-454D-8D15-DABAEF7502CE}" destId="{66E6828F-EE03-48FB-9D3C-C98B88EF0584}" srcOrd="1" destOrd="1" presId="urn:microsoft.com/office/officeart/2005/8/layout/matrix1"/>
    <dgm:cxn modelId="{BCAC9A57-BA03-4C7C-BCA1-2A8A1FE8932C}" type="presOf" srcId="{DD7EADAD-DDCF-4C4C-9B1E-D6A866D253D4}" destId="{F8F6C6DA-F288-4638-952D-071B621C451B}" srcOrd="0" destOrd="0" presId="urn:microsoft.com/office/officeart/2005/8/layout/matrix1"/>
    <dgm:cxn modelId="{988983DB-599C-4B8F-8322-784F008193BD}" type="presOf" srcId="{D46E204E-701F-414E-BDBB-003A5F79C815}" destId="{A9901117-6590-4613-9708-AB98D72D2AFC}" srcOrd="0" destOrd="1" presId="urn:microsoft.com/office/officeart/2005/8/layout/matrix1"/>
    <dgm:cxn modelId="{1D3DBCE7-A1F2-4ABD-B023-0CE594103FC2}" type="presOf" srcId="{B8720815-4064-4D8E-81E7-09FC8CB8EE55}" destId="{5C67DEBB-5855-4011-9FB9-E3BF51EFC748}" srcOrd="1" destOrd="1" presId="urn:microsoft.com/office/officeart/2005/8/layout/matrix1"/>
    <dgm:cxn modelId="{F6977174-4409-4028-B58D-898D250C89EA}" type="presOf" srcId="{365640B5-AE9D-46E4-932F-1C8465342E4E}" destId="{F5395263-921C-4158-9098-91997D27DBA7}" srcOrd="0" destOrd="0" presId="urn:microsoft.com/office/officeart/2005/8/layout/matrix1"/>
    <dgm:cxn modelId="{A91B5653-5982-440B-880F-6CE58AC2436C}" type="presOf" srcId="{B0F05932-FC2F-454D-8D15-DABAEF7502CE}" destId="{23DDD43B-AAF2-495B-AAB3-2D749CF1D51F}" srcOrd="0" destOrd="1" presId="urn:microsoft.com/office/officeart/2005/8/layout/matrix1"/>
    <dgm:cxn modelId="{A7292B12-CB83-4DDE-819B-812C1F004501}" type="presOf" srcId="{556BFF61-3DDE-4DCB-8C86-1078498F0528}" destId="{A4B4A2FF-1B8C-47F2-958B-B680FA83E838}" srcOrd="1" destOrd="1" presId="urn:microsoft.com/office/officeart/2005/8/layout/matrix1"/>
    <dgm:cxn modelId="{61DB754F-DAD4-46EB-9D09-B6E2664E0EF2}" srcId="{365640B5-AE9D-46E4-932F-1C8465342E4E}" destId="{556BFF61-3DDE-4DCB-8C86-1078498F0528}" srcOrd="0" destOrd="0" parTransId="{A33E0923-F43B-4B30-8878-ABBE95267185}" sibTransId="{D6100D08-B82B-4F66-BC2E-8F4159658886}"/>
    <dgm:cxn modelId="{F852082A-A3FD-4667-93A2-FB7C9ED63749}" srcId="{7366DE61-25B7-4DCE-9FB4-19AEF6F711AF}" destId="{1CAF6E0E-28D8-4A98-89F3-A087CC03F488}" srcOrd="1" destOrd="0" parTransId="{1761FB94-9955-4872-9646-E3CADEA3BCA6}" sibTransId="{F7FB0E3F-BC54-489B-9EAD-4C1A38CF3D4A}"/>
    <dgm:cxn modelId="{0D3D9D57-BF0D-466E-8C5D-88471BBDE742}" type="presOf" srcId="{B4BAE5E5-C123-4F00-859E-B68B3FD7664F}" destId="{68AFB9AC-4E17-415C-BC8B-9CFEC4DDF1CD}" srcOrd="0" destOrd="3" presId="urn:microsoft.com/office/officeart/2005/8/layout/matrix1"/>
    <dgm:cxn modelId="{E16890DF-564F-4501-B02B-871C4BD89BD2}" type="presOf" srcId="{1754098A-6F2D-430C-8A93-8F447E0F3ED6}" destId="{63CA063A-D351-40EC-B58B-779EAAB62001}" srcOrd="0" destOrd="0" presId="urn:microsoft.com/office/officeart/2005/8/layout/matrix1"/>
    <dgm:cxn modelId="{224F4C1E-8940-4FAC-876E-E58F859DD819}" type="presOf" srcId="{D46E204E-701F-414E-BDBB-003A5F79C815}" destId="{22250E52-CFA0-4866-96FF-79CE81E6AEDF}" srcOrd="1" destOrd="1" presId="urn:microsoft.com/office/officeart/2005/8/layout/matrix1"/>
    <dgm:cxn modelId="{CED52967-3E0C-4E32-B578-86D0D8200161}" type="presOf" srcId="{28FE73F5-4D42-410A-BA94-D8C78D3AD0EA}" destId="{A4B4A2FF-1B8C-47F2-958B-B680FA83E838}" srcOrd="1" destOrd="2" presId="urn:microsoft.com/office/officeart/2005/8/layout/matrix1"/>
    <dgm:cxn modelId="{7386863A-97C7-468E-BF36-FCF96EEA91DC}" srcId="{365640B5-AE9D-46E4-932F-1C8465342E4E}" destId="{28FE73F5-4D42-410A-BA94-D8C78D3AD0EA}" srcOrd="1" destOrd="0" parTransId="{E15BB43A-8179-4118-85D2-7EA648600417}" sibTransId="{30166799-CF59-48DD-992C-294DF8E5157D}"/>
    <dgm:cxn modelId="{94D0529E-5539-4EF8-8300-CDA07AD63B17}" type="presOf" srcId="{28FE73F5-4D42-410A-BA94-D8C78D3AD0EA}" destId="{F5395263-921C-4158-9098-91997D27DBA7}" srcOrd="0" destOrd="2" presId="urn:microsoft.com/office/officeart/2005/8/layout/matrix1"/>
    <dgm:cxn modelId="{A3D4C9C3-7FEC-44BF-B9A0-5F52A2267B0A}" type="presOf" srcId="{556BFF61-3DDE-4DCB-8C86-1078498F0528}" destId="{F5395263-921C-4158-9098-91997D27DBA7}" srcOrd="0" destOrd="1" presId="urn:microsoft.com/office/officeart/2005/8/layout/matrix1"/>
    <dgm:cxn modelId="{7CE8F66D-1F5D-481D-AA71-CF43EAC62E66}" type="presOf" srcId="{7366DE61-25B7-4DCE-9FB4-19AEF6F711AF}" destId="{23DDD43B-AAF2-495B-AAB3-2D749CF1D51F}" srcOrd="0" destOrd="0" presId="urn:microsoft.com/office/officeart/2005/8/layout/matrix1"/>
    <dgm:cxn modelId="{918489BE-C5AC-4DA1-8D0E-99581A904551}" type="presOf" srcId="{B4BAE5E5-C123-4F00-859E-B68B3FD7664F}" destId="{5C67DEBB-5855-4011-9FB9-E3BF51EFC748}" srcOrd="1" destOrd="3" presId="urn:microsoft.com/office/officeart/2005/8/layout/matrix1"/>
    <dgm:cxn modelId="{83E10B6B-F711-4FC7-929A-7BF3E812BEB5}" srcId="{7366DE61-25B7-4DCE-9FB4-19AEF6F711AF}" destId="{B0F05932-FC2F-454D-8D15-DABAEF7502CE}" srcOrd="0" destOrd="0" parTransId="{C584357E-E07E-4E24-8745-ED4280FE8E0A}" sibTransId="{ED34C296-5CF5-4F62-936A-01314D218C85}"/>
    <dgm:cxn modelId="{0C7B2AEB-5E6F-4ED5-957A-ED77CAA8AA70}" srcId="{34417D64-ADC4-47AC-A297-E21F1B9EF4F7}" destId="{84C8F333-E893-497A-A29E-1872488F83A9}" srcOrd="1" destOrd="0" parTransId="{DF513F0A-A88E-46C9-8335-E5E707F38617}" sibTransId="{D45070DB-45C3-427E-A267-B5B2FBB44E63}"/>
    <dgm:cxn modelId="{17841914-CAEE-40A2-B924-151F80D6E1E0}" type="presOf" srcId="{1CAF6E0E-28D8-4A98-89F3-A087CC03F488}" destId="{23DDD43B-AAF2-495B-AAB3-2D749CF1D51F}" srcOrd="0" destOrd="2" presId="urn:microsoft.com/office/officeart/2005/8/layout/matrix1"/>
    <dgm:cxn modelId="{D9DB3010-8569-46C0-AEE7-FF8A634E8D8A}" type="presOf" srcId="{2167AF08-0D37-4957-81DA-968870DCE792}" destId="{22250E52-CFA0-4866-96FF-79CE81E6AEDF}" srcOrd="1" destOrd="0" presId="urn:microsoft.com/office/officeart/2005/8/layout/matrix1"/>
    <dgm:cxn modelId="{8134463C-E74A-4E0F-9442-83D0553C5B90}" srcId="{1754098A-6F2D-430C-8A93-8F447E0F3ED6}" destId="{365640B5-AE9D-46E4-932F-1C8465342E4E}" srcOrd="0" destOrd="0" parTransId="{5D02341F-2D5E-4751-95ED-3E40E582083F}" sibTransId="{DE43FE48-1677-452D-AAC8-C815A63FC863}"/>
    <dgm:cxn modelId="{1B833171-4A70-4A24-A13F-5587DD4BCC10}" type="presOf" srcId="{84C8F333-E893-497A-A29E-1872488F83A9}" destId="{5C67DEBB-5855-4011-9FB9-E3BF51EFC748}" srcOrd="1" destOrd="2" presId="urn:microsoft.com/office/officeart/2005/8/layout/matrix1"/>
    <dgm:cxn modelId="{49BC5C71-626A-4C18-A916-63191F39A973}" srcId="{DD7EADAD-DDCF-4C4C-9B1E-D6A866D253D4}" destId="{1754098A-6F2D-430C-8A93-8F447E0F3ED6}" srcOrd="0" destOrd="0" parTransId="{CADFFB00-C9D8-4AD0-8B6D-3A011DDFD7A6}" sibTransId="{B58D6F76-319C-4DDF-8E82-818B5FDABC5D}"/>
    <dgm:cxn modelId="{D6561888-D2C1-475C-AF98-B1A053C08701}" type="presOf" srcId="{7366DE61-25B7-4DCE-9FB4-19AEF6F711AF}" destId="{66E6828F-EE03-48FB-9D3C-C98B88EF0584}" srcOrd="1" destOrd="0" presId="urn:microsoft.com/office/officeart/2005/8/layout/matrix1"/>
    <dgm:cxn modelId="{007CE0D6-54F6-4303-AD3E-1B290D1D429D}" srcId="{34417D64-ADC4-47AC-A297-E21F1B9EF4F7}" destId="{B4BAE5E5-C123-4F00-859E-B68B3FD7664F}" srcOrd="2" destOrd="0" parTransId="{07F88926-52FB-4D24-8278-F81454478000}" sibTransId="{2BC29BA3-3910-4110-9B50-C1E83C808E89}"/>
    <dgm:cxn modelId="{37CCBC24-6A7E-44E1-9DF9-700BE63A6E2F}" srcId="{34417D64-ADC4-47AC-A297-E21F1B9EF4F7}" destId="{B8720815-4064-4D8E-81E7-09FC8CB8EE55}" srcOrd="0" destOrd="0" parTransId="{35A4B421-EC1C-4129-9E4D-4AEDDED7374D}" sibTransId="{48397025-99D5-493F-8D1F-317F082A44B0}"/>
    <dgm:cxn modelId="{E86345F4-8D6E-4E34-8E11-2B2D07666FDE}" type="presOf" srcId="{2167AF08-0D37-4957-81DA-968870DCE792}" destId="{A9901117-6590-4613-9708-AB98D72D2AFC}" srcOrd="0" destOrd="0" presId="urn:microsoft.com/office/officeart/2005/8/layout/matrix1"/>
    <dgm:cxn modelId="{C0A0947B-2E9A-423D-9719-C05C3C0988C0}" type="presOf" srcId="{1CAF6E0E-28D8-4A98-89F3-A087CC03F488}" destId="{66E6828F-EE03-48FB-9D3C-C98B88EF0584}" srcOrd="1" destOrd="2" presId="urn:microsoft.com/office/officeart/2005/8/layout/matrix1"/>
    <dgm:cxn modelId="{3570945E-779D-457D-AC43-08D5E23F5CAD}" type="presOf" srcId="{B8720815-4064-4D8E-81E7-09FC8CB8EE55}" destId="{68AFB9AC-4E17-415C-BC8B-9CFEC4DDF1CD}" srcOrd="0" destOrd="1" presId="urn:microsoft.com/office/officeart/2005/8/layout/matrix1"/>
    <dgm:cxn modelId="{AC547FA3-B15B-46E9-915B-538B33A8B7EE}" type="presParOf" srcId="{F8F6C6DA-F288-4638-952D-071B621C451B}" destId="{5AFF80EE-BFA0-43DE-A7AE-5D7F4F461D2D}" srcOrd="0" destOrd="0" presId="urn:microsoft.com/office/officeart/2005/8/layout/matrix1"/>
    <dgm:cxn modelId="{B37295F8-C6CF-4873-A4BA-D7B29A8E3865}" type="presParOf" srcId="{5AFF80EE-BFA0-43DE-A7AE-5D7F4F461D2D}" destId="{F5395263-921C-4158-9098-91997D27DBA7}" srcOrd="0" destOrd="0" presId="urn:microsoft.com/office/officeart/2005/8/layout/matrix1"/>
    <dgm:cxn modelId="{A4600587-79D4-4D0E-8B9A-32222A9F407E}" type="presParOf" srcId="{5AFF80EE-BFA0-43DE-A7AE-5D7F4F461D2D}" destId="{A4B4A2FF-1B8C-47F2-958B-B680FA83E838}" srcOrd="1" destOrd="0" presId="urn:microsoft.com/office/officeart/2005/8/layout/matrix1"/>
    <dgm:cxn modelId="{ABD5603D-A4AD-4BFA-9EBD-3A9994609E63}" type="presParOf" srcId="{5AFF80EE-BFA0-43DE-A7AE-5D7F4F461D2D}" destId="{68AFB9AC-4E17-415C-BC8B-9CFEC4DDF1CD}" srcOrd="2" destOrd="0" presId="urn:microsoft.com/office/officeart/2005/8/layout/matrix1"/>
    <dgm:cxn modelId="{66B6324B-9CF8-4987-9C67-29328A330D9F}" type="presParOf" srcId="{5AFF80EE-BFA0-43DE-A7AE-5D7F4F461D2D}" destId="{5C67DEBB-5855-4011-9FB9-E3BF51EFC748}" srcOrd="3" destOrd="0" presId="urn:microsoft.com/office/officeart/2005/8/layout/matrix1"/>
    <dgm:cxn modelId="{C67F2791-8744-464F-93B9-4C6B85244231}" type="presParOf" srcId="{5AFF80EE-BFA0-43DE-A7AE-5D7F4F461D2D}" destId="{A9901117-6590-4613-9708-AB98D72D2AFC}" srcOrd="4" destOrd="0" presId="urn:microsoft.com/office/officeart/2005/8/layout/matrix1"/>
    <dgm:cxn modelId="{4C8CFB5B-E47D-4F55-BE22-D7EE377F51C6}" type="presParOf" srcId="{5AFF80EE-BFA0-43DE-A7AE-5D7F4F461D2D}" destId="{22250E52-CFA0-4866-96FF-79CE81E6AEDF}" srcOrd="5" destOrd="0" presId="urn:microsoft.com/office/officeart/2005/8/layout/matrix1"/>
    <dgm:cxn modelId="{9B588946-C810-444F-83AC-9B3A4599D7AE}" type="presParOf" srcId="{5AFF80EE-BFA0-43DE-A7AE-5D7F4F461D2D}" destId="{23DDD43B-AAF2-495B-AAB3-2D749CF1D51F}" srcOrd="6" destOrd="0" presId="urn:microsoft.com/office/officeart/2005/8/layout/matrix1"/>
    <dgm:cxn modelId="{626D9508-6E7A-4339-8D13-76FA461CE72D}" type="presParOf" srcId="{5AFF80EE-BFA0-43DE-A7AE-5D7F4F461D2D}" destId="{66E6828F-EE03-48FB-9D3C-C98B88EF0584}" srcOrd="7" destOrd="0" presId="urn:microsoft.com/office/officeart/2005/8/layout/matrix1"/>
    <dgm:cxn modelId="{BE4894A6-1A9D-471A-88E8-A5A0DFED082F}" type="presParOf" srcId="{F8F6C6DA-F288-4638-952D-071B621C451B}" destId="{63CA063A-D351-40EC-B58B-779EAAB62001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B0FD40-C9F8-4A53-8D00-2B4BCBC23674}" type="doc">
      <dgm:prSet loTypeId="urn:microsoft.com/office/officeart/2005/8/layout/chevron2" loCatId="process" qsTypeId="urn:microsoft.com/office/officeart/2005/8/quickstyle/simple2" qsCatId="simple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550CAF56-7592-4F82-A048-AED736FB5E07}">
      <dgm:prSet/>
      <dgm:spPr>
        <a:xfrm rot="5400000">
          <a:off x="3453753" y="-2759995"/>
          <a:ext cx="643601" cy="6164890"/>
        </a:xfrm>
        <a:prstGeom prst="round2SameRect">
          <a:avLst/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rtl="0"/>
          <a:r>
            <a:rPr lang="ru-RU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+mn-lt"/>
              <a:ea typeface="+mn-ea"/>
              <a:cs typeface="+mn-cs"/>
            </a:rPr>
            <a:t>Аспирант прикреплен к кафедре, где работает научный руководитель и занимается научно-исследовательской деятельностью</a:t>
          </a:r>
        </a:p>
      </dgm:t>
    </dgm:pt>
    <dgm:pt modelId="{F8DCADE2-490D-41EB-91BA-BE982EFE7941}" type="parTrans" cxnId="{85E7C634-B9CA-44C5-901F-E4E9F8368005}">
      <dgm:prSet/>
      <dgm:spPr/>
      <dgm:t>
        <a:bodyPr/>
        <a:lstStyle/>
        <a:p>
          <a:endParaRPr lang="ru-RU"/>
        </a:p>
      </dgm:t>
    </dgm:pt>
    <dgm:pt modelId="{DD78191B-E0A8-4638-97C3-05BCEE35F17D}" type="sibTrans" cxnId="{85E7C634-B9CA-44C5-901F-E4E9F8368005}">
      <dgm:prSet/>
      <dgm:spPr/>
      <dgm:t>
        <a:bodyPr/>
        <a:lstStyle/>
        <a:p>
          <a:endParaRPr lang="ru-RU"/>
        </a:p>
      </dgm:t>
    </dgm:pt>
    <dgm:pt modelId="{7596A627-F3DC-490D-9C37-BC9CE2D2D282}">
      <dgm:prSet/>
      <dgm:spPr>
        <a:xfrm rot="5400000">
          <a:off x="3453753" y="-1921021"/>
          <a:ext cx="643601" cy="6164890"/>
        </a:xfrm>
        <a:prstGeom prst="round2SameRect">
          <a:avLst/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hueOff val="0"/>
              <a:satOff val="0"/>
              <a:lumOff val="0"/>
              <a:alphaOff val="-13333"/>
            </a:srgbClr>
          </a:solidFill>
          <a:prstDash val="solid"/>
        </a:ln>
        <a:effectLst/>
      </dgm:spPr>
      <dgm:t>
        <a:bodyPr/>
        <a:lstStyle/>
        <a:p>
          <a:pPr rtl="0"/>
          <a:r>
            <a:rPr lang="ru-RU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+mj-lt"/>
              <a:ea typeface="+mn-ea"/>
              <a:cs typeface="+mn-cs"/>
            </a:rPr>
            <a:t>Декан (зам. декана по научной работе/аспирантуре) отвечает за </a:t>
          </a:r>
          <a:r>
            <a:rPr lang="ru-RU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+mj-lt"/>
              <a:ea typeface="+mn-ea"/>
              <a:cs typeface="+mn-cs"/>
            </a:rPr>
            <a:t>реализацию программы </a:t>
          </a:r>
          <a:r>
            <a:rPr lang="ru-RU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+mj-lt"/>
              <a:ea typeface="+mn-ea"/>
              <a:cs typeface="+mn-cs"/>
            </a:rPr>
            <a:t>аспирантуры в институте/на факультете</a:t>
          </a:r>
        </a:p>
      </dgm:t>
    </dgm:pt>
    <dgm:pt modelId="{995FD607-8051-4B7D-BFB5-FB76FE0827DB}" type="parTrans" cxnId="{8F470655-98C7-41ED-9A11-BD06DAB1B7E4}">
      <dgm:prSet/>
      <dgm:spPr/>
      <dgm:t>
        <a:bodyPr/>
        <a:lstStyle/>
        <a:p>
          <a:endParaRPr lang="ru-RU"/>
        </a:p>
      </dgm:t>
    </dgm:pt>
    <dgm:pt modelId="{415D38C4-1BEF-4AD7-A327-2837B7669135}" type="sibTrans" cxnId="{8F470655-98C7-41ED-9A11-BD06DAB1B7E4}">
      <dgm:prSet/>
      <dgm:spPr/>
      <dgm:t>
        <a:bodyPr/>
        <a:lstStyle/>
        <a:p>
          <a:endParaRPr lang="ru-RU"/>
        </a:p>
      </dgm:t>
    </dgm:pt>
    <dgm:pt modelId="{82E1964E-4036-4956-A504-39EF9E33CBBF}">
      <dgm:prSet custT="1"/>
      <dgm:spPr>
        <a:xfrm rot="5400000">
          <a:off x="3453753" y="-1082047"/>
          <a:ext cx="643601" cy="6164890"/>
        </a:xfrm>
        <a:prstGeom prst="round2SameRect">
          <a:avLst/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hueOff val="0"/>
              <a:satOff val="0"/>
              <a:lumOff val="0"/>
              <a:alphaOff val="-26667"/>
            </a:srgbClr>
          </a:solidFill>
          <a:prstDash val="solid"/>
        </a:ln>
        <a:effectLst/>
      </dgm:spPr>
      <dgm:t>
        <a:bodyPr/>
        <a:lstStyle/>
        <a:p>
          <a:pPr rtl="0"/>
          <a:r>
            <a:rPr lang="ru-RU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Руководитель программы определяет содержание программы аспирантуры</a:t>
          </a:r>
        </a:p>
      </dgm:t>
    </dgm:pt>
    <dgm:pt modelId="{3F66869A-2E25-4650-8AD1-F308AC936032}" type="parTrans" cxnId="{6D445885-E95B-4588-BD06-491B517F42AD}">
      <dgm:prSet/>
      <dgm:spPr/>
      <dgm:t>
        <a:bodyPr/>
        <a:lstStyle/>
        <a:p>
          <a:endParaRPr lang="ru-RU"/>
        </a:p>
      </dgm:t>
    </dgm:pt>
    <dgm:pt modelId="{6F4D8BB7-162D-4A00-B1E9-6DA329150C1A}" type="sibTrans" cxnId="{6D445885-E95B-4588-BD06-491B517F42AD}">
      <dgm:prSet/>
      <dgm:spPr/>
      <dgm:t>
        <a:bodyPr/>
        <a:lstStyle/>
        <a:p>
          <a:endParaRPr lang="ru-RU"/>
        </a:p>
      </dgm:t>
    </dgm:pt>
    <dgm:pt modelId="{1EA103E5-1729-47E2-B89E-695D31CE5471}">
      <dgm:prSet custT="1"/>
      <dgm:spPr>
        <a:xfrm rot="5400000">
          <a:off x="3453753" y="-243073"/>
          <a:ext cx="643601" cy="6164890"/>
        </a:xfrm>
        <a:prstGeom prst="round2SameRect">
          <a:avLst/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hueOff val="0"/>
              <a:satOff val="0"/>
              <a:lumOff val="0"/>
              <a:alphaOff val="-40000"/>
            </a:srgbClr>
          </a:solidFill>
          <a:prstDash val="solid"/>
        </a:ln>
        <a:effectLst/>
      </dgm:spPr>
      <dgm:t>
        <a:bodyPr/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Институт аспирантуры и докторантуры координирует работы по реализации программ аспирантуры и сопровождает движение контингента</a:t>
          </a:r>
        </a:p>
      </dgm:t>
    </dgm:pt>
    <dgm:pt modelId="{FA2EB366-A507-40D4-93F9-FB4C4773998E}" type="parTrans" cxnId="{DB735F25-EF4E-4FC0-89D8-5CE7982736C7}">
      <dgm:prSet/>
      <dgm:spPr/>
      <dgm:t>
        <a:bodyPr/>
        <a:lstStyle/>
        <a:p>
          <a:endParaRPr lang="ru-RU"/>
        </a:p>
      </dgm:t>
    </dgm:pt>
    <dgm:pt modelId="{D53537FE-34E9-4050-983B-9DC1B7A34E77}" type="sibTrans" cxnId="{DB735F25-EF4E-4FC0-89D8-5CE7982736C7}">
      <dgm:prSet/>
      <dgm:spPr/>
      <dgm:t>
        <a:bodyPr/>
        <a:lstStyle/>
        <a:p>
          <a:endParaRPr lang="ru-RU"/>
        </a:p>
      </dgm:t>
    </dgm:pt>
    <dgm:pt modelId="{7B3DA32F-CDCF-48A3-8174-E7A2C2E2BE35}">
      <dgm:prSet/>
      <dgm:spPr>
        <a:xfrm rot="5400000">
          <a:off x="-148523" y="149172"/>
          <a:ext cx="990156" cy="693109"/>
        </a:xfrm>
        <a:prstGeom prst="chevron">
          <a:avLst/>
        </a:prstGeom>
        <a:solidFill>
          <a:srgbClr val="4F81BD"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pPr rtl="0"/>
          <a:endParaRPr lang="ru-RU">
            <a:solidFill>
              <a:srgbClr val="FFFFFF"/>
            </a:solidFill>
            <a:latin typeface="DendaNewLightC"/>
            <a:ea typeface="+mn-ea"/>
            <a:cs typeface="+mn-cs"/>
          </a:endParaRPr>
        </a:p>
      </dgm:t>
    </dgm:pt>
    <dgm:pt modelId="{F2ECA909-195D-405C-99A1-CD7CEBC57CA0}" type="parTrans" cxnId="{BC117FB0-4629-4F8E-85FE-17F2D299A177}">
      <dgm:prSet/>
      <dgm:spPr/>
      <dgm:t>
        <a:bodyPr/>
        <a:lstStyle/>
        <a:p>
          <a:endParaRPr lang="ru-RU"/>
        </a:p>
      </dgm:t>
    </dgm:pt>
    <dgm:pt modelId="{A100BEE0-6A81-46D7-9B11-F9854530C06A}" type="sibTrans" cxnId="{BC117FB0-4629-4F8E-85FE-17F2D299A177}">
      <dgm:prSet/>
      <dgm:spPr/>
      <dgm:t>
        <a:bodyPr/>
        <a:lstStyle/>
        <a:p>
          <a:endParaRPr lang="ru-RU"/>
        </a:p>
      </dgm:t>
    </dgm:pt>
    <dgm:pt modelId="{0018CB36-5101-4136-A578-D19F64B7B940}">
      <dgm:prSet/>
      <dgm:spPr>
        <a:xfrm rot="5400000">
          <a:off x="-148523" y="988146"/>
          <a:ext cx="990156" cy="693109"/>
        </a:xfrm>
        <a:prstGeom prst="chevron">
          <a:avLst/>
        </a:prstGeom>
        <a:solidFill>
          <a:srgbClr val="4F81BD">
            <a:hueOff val="0"/>
            <a:satOff val="0"/>
            <a:lumOff val="0"/>
            <a:alpha val="90000"/>
          </a:srgbClr>
        </a:solidFill>
        <a:ln w="25400" cap="flat" cmpd="sng" algn="ctr">
          <a:solidFill>
            <a:srgbClr val="4F81BD">
              <a:alpha val="90000"/>
              <a:hueOff val="0"/>
              <a:satOff val="0"/>
              <a:lumOff val="0"/>
              <a:alphaOff val="-13333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pPr rtl="0"/>
          <a:endParaRPr lang="ru-RU" dirty="0">
            <a:solidFill>
              <a:srgbClr val="FFFFFF"/>
            </a:solidFill>
            <a:latin typeface="DendaNewLightC"/>
            <a:ea typeface="+mn-ea"/>
            <a:cs typeface="+mn-cs"/>
          </a:endParaRPr>
        </a:p>
      </dgm:t>
    </dgm:pt>
    <dgm:pt modelId="{FCCDD94F-4761-40B6-847C-3A3302CD529F}" type="parTrans" cxnId="{F0EA32FA-B41C-4B58-BCA5-ADB13409F3CA}">
      <dgm:prSet/>
      <dgm:spPr/>
      <dgm:t>
        <a:bodyPr/>
        <a:lstStyle/>
        <a:p>
          <a:endParaRPr lang="ru-RU"/>
        </a:p>
      </dgm:t>
    </dgm:pt>
    <dgm:pt modelId="{F251685D-BDB5-4992-8C5A-DF3E169A622D}" type="sibTrans" cxnId="{F0EA32FA-B41C-4B58-BCA5-ADB13409F3CA}">
      <dgm:prSet/>
      <dgm:spPr/>
      <dgm:t>
        <a:bodyPr/>
        <a:lstStyle/>
        <a:p>
          <a:endParaRPr lang="ru-RU"/>
        </a:p>
      </dgm:t>
    </dgm:pt>
    <dgm:pt modelId="{691E8845-43F2-4EB2-80FE-BB6D5C00573C}">
      <dgm:prSet/>
      <dgm:spPr>
        <a:xfrm rot="5400000">
          <a:off x="-148523" y="1827119"/>
          <a:ext cx="990156" cy="693109"/>
        </a:xfrm>
        <a:prstGeom prst="chevron">
          <a:avLst/>
        </a:prstGeom>
        <a:solidFill>
          <a:srgbClr val="4F81BD">
            <a:hueOff val="0"/>
            <a:satOff val="0"/>
            <a:lumOff val="0"/>
            <a:alpha val="90000"/>
          </a:srgbClr>
        </a:solidFill>
        <a:ln w="25400" cap="flat" cmpd="sng" algn="ctr">
          <a:solidFill>
            <a:srgbClr val="4F81BD">
              <a:alpha val="90000"/>
              <a:hueOff val="0"/>
              <a:satOff val="0"/>
              <a:lumOff val="0"/>
              <a:alphaOff val="-26667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pPr rtl="0"/>
          <a:endParaRPr lang="ru-RU" dirty="0">
            <a:solidFill>
              <a:srgbClr val="FFFFFF"/>
            </a:solidFill>
            <a:latin typeface="DendaNewLightC"/>
            <a:ea typeface="+mn-ea"/>
            <a:cs typeface="+mn-cs"/>
          </a:endParaRPr>
        </a:p>
      </dgm:t>
    </dgm:pt>
    <dgm:pt modelId="{0BFA0BB6-2929-4C12-91FF-E50D04D5CB3E}" type="parTrans" cxnId="{1647036B-94E8-4C95-9D1A-A265A01444CB}">
      <dgm:prSet/>
      <dgm:spPr/>
      <dgm:t>
        <a:bodyPr/>
        <a:lstStyle/>
        <a:p>
          <a:endParaRPr lang="ru-RU"/>
        </a:p>
      </dgm:t>
    </dgm:pt>
    <dgm:pt modelId="{91C8C5EA-D05E-4A51-9E83-FDC33383776F}" type="sibTrans" cxnId="{1647036B-94E8-4C95-9D1A-A265A01444CB}">
      <dgm:prSet/>
      <dgm:spPr/>
      <dgm:t>
        <a:bodyPr/>
        <a:lstStyle/>
        <a:p>
          <a:endParaRPr lang="ru-RU"/>
        </a:p>
      </dgm:t>
    </dgm:pt>
    <dgm:pt modelId="{8E416C56-05C1-49AD-963E-A62D374F03B5}">
      <dgm:prSet/>
      <dgm:spPr>
        <a:xfrm rot="5400000">
          <a:off x="-148523" y="2666093"/>
          <a:ext cx="990156" cy="693109"/>
        </a:xfrm>
        <a:prstGeom prst="chevron">
          <a:avLst/>
        </a:prstGeom>
        <a:solidFill>
          <a:srgbClr val="4F81BD">
            <a:hueOff val="0"/>
            <a:satOff val="0"/>
            <a:lumOff val="0"/>
            <a:alpha val="90000"/>
          </a:srgbClr>
        </a:solidFill>
        <a:ln w="25400" cap="flat" cmpd="sng" algn="ctr">
          <a:solidFill>
            <a:srgbClr val="4F81BD">
              <a:alpha val="90000"/>
              <a:hueOff val="0"/>
              <a:satOff val="0"/>
              <a:lumOff val="0"/>
              <a:alphaOff val="-40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pPr rtl="0"/>
          <a:endParaRPr lang="ru-RU" dirty="0">
            <a:solidFill>
              <a:srgbClr val="FFFFFF"/>
            </a:solidFill>
            <a:latin typeface="DendaNewLightC"/>
            <a:ea typeface="+mn-ea"/>
            <a:cs typeface="+mn-cs"/>
          </a:endParaRPr>
        </a:p>
      </dgm:t>
    </dgm:pt>
    <dgm:pt modelId="{C89A5CAC-64FA-4DC8-89BD-BF04C3D358FC}" type="parTrans" cxnId="{20EBE57C-7226-4B99-9979-18EA9DA9CEEB}">
      <dgm:prSet/>
      <dgm:spPr/>
      <dgm:t>
        <a:bodyPr/>
        <a:lstStyle/>
        <a:p>
          <a:endParaRPr lang="ru-RU"/>
        </a:p>
      </dgm:t>
    </dgm:pt>
    <dgm:pt modelId="{68FE52F0-E625-4F94-8F92-C9123DBC0D54}" type="sibTrans" cxnId="{20EBE57C-7226-4B99-9979-18EA9DA9CEEB}">
      <dgm:prSet/>
      <dgm:spPr/>
      <dgm:t>
        <a:bodyPr/>
        <a:lstStyle/>
        <a:p>
          <a:endParaRPr lang="ru-RU"/>
        </a:p>
      </dgm:t>
    </dgm:pt>
    <dgm:pt modelId="{A2565302-962E-4B5D-81F9-A0FD7343DB50}" type="pres">
      <dgm:prSet presAssocID="{1AB0FD40-C9F8-4A53-8D00-2B4BCBC2367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A805E51-E0AB-4B4B-B237-20117D3C1DBD}" type="pres">
      <dgm:prSet presAssocID="{7B3DA32F-CDCF-48A3-8174-E7A2C2E2BE35}" presName="composite" presStyleCnt="0"/>
      <dgm:spPr/>
    </dgm:pt>
    <dgm:pt modelId="{637166CE-20ED-4B5D-B0C8-E86345868C8B}" type="pres">
      <dgm:prSet presAssocID="{7B3DA32F-CDCF-48A3-8174-E7A2C2E2BE35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99BE66-4A23-4BC0-A68D-D4D669E35883}" type="pres">
      <dgm:prSet presAssocID="{7B3DA32F-CDCF-48A3-8174-E7A2C2E2BE35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614B50-9D84-48AD-BF57-9E4492DDB1C7}" type="pres">
      <dgm:prSet presAssocID="{A100BEE0-6A81-46D7-9B11-F9854530C06A}" presName="sp" presStyleCnt="0"/>
      <dgm:spPr/>
    </dgm:pt>
    <dgm:pt modelId="{CFA80604-C3CF-4076-9A64-5C7F90FA951F}" type="pres">
      <dgm:prSet presAssocID="{0018CB36-5101-4136-A578-D19F64B7B940}" presName="composite" presStyleCnt="0"/>
      <dgm:spPr/>
    </dgm:pt>
    <dgm:pt modelId="{62EEE969-D791-44CF-98E5-F9F8EACDF688}" type="pres">
      <dgm:prSet presAssocID="{0018CB36-5101-4136-A578-D19F64B7B940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CB30B5-2106-4636-BD69-4CC474D7D4E1}" type="pres">
      <dgm:prSet presAssocID="{0018CB36-5101-4136-A578-D19F64B7B940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4468EE-9754-4294-ABAF-73B6692094A3}" type="pres">
      <dgm:prSet presAssocID="{F251685D-BDB5-4992-8C5A-DF3E169A622D}" presName="sp" presStyleCnt="0"/>
      <dgm:spPr/>
    </dgm:pt>
    <dgm:pt modelId="{189ED798-7ABE-474B-8994-2217D710B3FA}" type="pres">
      <dgm:prSet presAssocID="{691E8845-43F2-4EB2-80FE-BB6D5C00573C}" presName="composite" presStyleCnt="0"/>
      <dgm:spPr/>
    </dgm:pt>
    <dgm:pt modelId="{B50432DB-0BC8-4CCA-B2A5-D6D6C0B6C2F7}" type="pres">
      <dgm:prSet presAssocID="{691E8845-43F2-4EB2-80FE-BB6D5C00573C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C1EED9-1592-4A06-9D1C-94B87DA15176}" type="pres">
      <dgm:prSet presAssocID="{691E8845-43F2-4EB2-80FE-BB6D5C00573C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E610D2-E0A5-4ABE-9C8F-0AC953D733EC}" type="pres">
      <dgm:prSet presAssocID="{91C8C5EA-D05E-4A51-9E83-FDC33383776F}" presName="sp" presStyleCnt="0"/>
      <dgm:spPr/>
    </dgm:pt>
    <dgm:pt modelId="{8AF7D5C8-2834-4A6E-B48D-E6F6EDD43DC3}" type="pres">
      <dgm:prSet presAssocID="{8E416C56-05C1-49AD-963E-A62D374F03B5}" presName="composite" presStyleCnt="0"/>
      <dgm:spPr/>
    </dgm:pt>
    <dgm:pt modelId="{4931D11E-A289-4616-B55F-54A24626B60B}" type="pres">
      <dgm:prSet presAssocID="{8E416C56-05C1-49AD-963E-A62D374F03B5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A6154D-4FFE-4806-B660-2016BB94E3B6}" type="pres">
      <dgm:prSet presAssocID="{8E416C56-05C1-49AD-963E-A62D374F03B5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D445885-E95B-4588-BD06-491B517F42AD}" srcId="{691E8845-43F2-4EB2-80FE-BB6D5C00573C}" destId="{82E1964E-4036-4956-A504-39EF9E33CBBF}" srcOrd="0" destOrd="0" parTransId="{3F66869A-2E25-4650-8AD1-F308AC936032}" sibTransId="{6F4D8BB7-162D-4A00-B1E9-6DA329150C1A}"/>
    <dgm:cxn modelId="{D0A712D9-9FBE-45ED-B737-169D9E12E8D3}" type="presOf" srcId="{550CAF56-7592-4F82-A048-AED736FB5E07}" destId="{4799BE66-4A23-4BC0-A68D-D4D669E35883}" srcOrd="0" destOrd="0" presId="urn:microsoft.com/office/officeart/2005/8/layout/chevron2"/>
    <dgm:cxn modelId="{20EBE57C-7226-4B99-9979-18EA9DA9CEEB}" srcId="{1AB0FD40-C9F8-4A53-8D00-2B4BCBC23674}" destId="{8E416C56-05C1-49AD-963E-A62D374F03B5}" srcOrd="3" destOrd="0" parTransId="{C89A5CAC-64FA-4DC8-89BD-BF04C3D358FC}" sibTransId="{68FE52F0-E625-4F94-8F92-C9123DBC0D54}"/>
    <dgm:cxn modelId="{2C9E4E36-3902-4279-A341-D8ED07DDC574}" type="presOf" srcId="{691E8845-43F2-4EB2-80FE-BB6D5C00573C}" destId="{B50432DB-0BC8-4CCA-B2A5-D6D6C0B6C2F7}" srcOrd="0" destOrd="0" presId="urn:microsoft.com/office/officeart/2005/8/layout/chevron2"/>
    <dgm:cxn modelId="{1BC42F33-5577-445C-9A33-9741BFDCF565}" type="presOf" srcId="{8E416C56-05C1-49AD-963E-A62D374F03B5}" destId="{4931D11E-A289-4616-B55F-54A24626B60B}" srcOrd="0" destOrd="0" presId="urn:microsoft.com/office/officeart/2005/8/layout/chevron2"/>
    <dgm:cxn modelId="{FE0082C7-C352-4163-96D6-E7C0B7BC905A}" type="presOf" srcId="{7596A627-F3DC-490D-9C37-BC9CE2D2D282}" destId="{B2CB30B5-2106-4636-BD69-4CC474D7D4E1}" srcOrd="0" destOrd="0" presId="urn:microsoft.com/office/officeart/2005/8/layout/chevron2"/>
    <dgm:cxn modelId="{DB735F25-EF4E-4FC0-89D8-5CE7982736C7}" srcId="{8E416C56-05C1-49AD-963E-A62D374F03B5}" destId="{1EA103E5-1729-47E2-B89E-695D31CE5471}" srcOrd="0" destOrd="0" parTransId="{FA2EB366-A507-40D4-93F9-FB4C4773998E}" sibTransId="{D53537FE-34E9-4050-983B-9DC1B7A34E77}"/>
    <dgm:cxn modelId="{37C4D86A-0306-404A-B24C-3981D232AE6E}" type="presOf" srcId="{1EA103E5-1729-47E2-B89E-695D31CE5471}" destId="{6CA6154D-4FFE-4806-B660-2016BB94E3B6}" srcOrd="0" destOrd="0" presId="urn:microsoft.com/office/officeart/2005/8/layout/chevron2"/>
    <dgm:cxn modelId="{D90EF3FC-68D8-4426-B690-9BA5C2EF8291}" type="presOf" srcId="{82E1964E-4036-4956-A504-39EF9E33CBBF}" destId="{AFC1EED9-1592-4A06-9D1C-94B87DA15176}" srcOrd="0" destOrd="0" presId="urn:microsoft.com/office/officeart/2005/8/layout/chevron2"/>
    <dgm:cxn modelId="{F0EA32FA-B41C-4B58-BCA5-ADB13409F3CA}" srcId="{1AB0FD40-C9F8-4A53-8D00-2B4BCBC23674}" destId="{0018CB36-5101-4136-A578-D19F64B7B940}" srcOrd="1" destOrd="0" parTransId="{FCCDD94F-4761-40B6-847C-3A3302CD529F}" sibTransId="{F251685D-BDB5-4992-8C5A-DF3E169A622D}"/>
    <dgm:cxn modelId="{377712F4-E223-46A0-8E74-2EB773AA211A}" type="presOf" srcId="{0018CB36-5101-4136-A578-D19F64B7B940}" destId="{62EEE969-D791-44CF-98E5-F9F8EACDF688}" srcOrd="0" destOrd="0" presId="urn:microsoft.com/office/officeart/2005/8/layout/chevron2"/>
    <dgm:cxn modelId="{8F470655-98C7-41ED-9A11-BD06DAB1B7E4}" srcId="{0018CB36-5101-4136-A578-D19F64B7B940}" destId="{7596A627-F3DC-490D-9C37-BC9CE2D2D282}" srcOrd="0" destOrd="0" parTransId="{995FD607-8051-4B7D-BFB5-FB76FE0827DB}" sibTransId="{415D38C4-1BEF-4AD7-A327-2837B7669135}"/>
    <dgm:cxn modelId="{85E7C634-B9CA-44C5-901F-E4E9F8368005}" srcId="{7B3DA32F-CDCF-48A3-8174-E7A2C2E2BE35}" destId="{550CAF56-7592-4F82-A048-AED736FB5E07}" srcOrd="0" destOrd="0" parTransId="{F8DCADE2-490D-41EB-91BA-BE982EFE7941}" sibTransId="{DD78191B-E0A8-4638-97C3-05BCEE35F17D}"/>
    <dgm:cxn modelId="{BC117FB0-4629-4F8E-85FE-17F2D299A177}" srcId="{1AB0FD40-C9F8-4A53-8D00-2B4BCBC23674}" destId="{7B3DA32F-CDCF-48A3-8174-E7A2C2E2BE35}" srcOrd="0" destOrd="0" parTransId="{F2ECA909-195D-405C-99A1-CD7CEBC57CA0}" sibTransId="{A100BEE0-6A81-46D7-9B11-F9854530C06A}"/>
    <dgm:cxn modelId="{1647036B-94E8-4C95-9D1A-A265A01444CB}" srcId="{1AB0FD40-C9F8-4A53-8D00-2B4BCBC23674}" destId="{691E8845-43F2-4EB2-80FE-BB6D5C00573C}" srcOrd="2" destOrd="0" parTransId="{0BFA0BB6-2929-4C12-91FF-E50D04D5CB3E}" sibTransId="{91C8C5EA-D05E-4A51-9E83-FDC33383776F}"/>
    <dgm:cxn modelId="{1C9EEB8E-3C14-4966-AAC6-AF5551867108}" type="presOf" srcId="{1AB0FD40-C9F8-4A53-8D00-2B4BCBC23674}" destId="{A2565302-962E-4B5D-81F9-A0FD7343DB50}" srcOrd="0" destOrd="0" presId="urn:microsoft.com/office/officeart/2005/8/layout/chevron2"/>
    <dgm:cxn modelId="{2D352E6B-93DB-4C70-92D8-0B44E1CBA760}" type="presOf" srcId="{7B3DA32F-CDCF-48A3-8174-E7A2C2E2BE35}" destId="{637166CE-20ED-4B5D-B0C8-E86345868C8B}" srcOrd="0" destOrd="0" presId="urn:microsoft.com/office/officeart/2005/8/layout/chevron2"/>
    <dgm:cxn modelId="{3D7996BC-750B-4E5C-8129-F93EF1089C84}" type="presParOf" srcId="{A2565302-962E-4B5D-81F9-A0FD7343DB50}" destId="{6A805E51-E0AB-4B4B-B237-20117D3C1DBD}" srcOrd="0" destOrd="0" presId="urn:microsoft.com/office/officeart/2005/8/layout/chevron2"/>
    <dgm:cxn modelId="{F261025F-9BA8-462B-872C-42C3FB29A077}" type="presParOf" srcId="{6A805E51-E0AB-4B4B-B237-20117D3C1DBD}" destId="{637166CE-20ED-4B5D-B0C8-E86345868C8B}" srcOrd="0" destOrd="0" presId="urn:microsoft.com/office/officeart/2005/8/layout/chevron2"/>
    <dgm:cxn modelId="{4F8EAD1D-9807-483A-AF5E-601D9D64FB01}" type="presParOf" srcId="{6A805E51-E0AB-4B4B-B237-20117D3C1DBD}" destId="{4799BE66-4A23-4BC0-A68D-D4D669E35883}" srcOrd="1" destOrd="0" presId="urn:microsoft.com/office/officeart/2005/8/layout/chevron2"/>
    <dgm:cxn modelId="{4108DA58-A462-411F-AB41-6EE3BF697E82}" type="presParOf" srcId="{A2565302-962E-4B5D-81F9-A0FD7343DB50}" destId="{0A614B50-9D84-48AD-BF57-9E4492DDB1C7}" srcOrd="1" destOrd="0" presId="urn:microsoft.com/office/officeart/2005/8/layout/chevron2"/>
    <dgm:cxn modelId="{A57500C4-8A1C-401A-BEA9-1CB280EA0657}" type="presParOf" srcId="{A2565302-962E-4B5D-81F9-A0FD7343DB50}" destId="{CFA80604-C3CF-4076-9A64-5C7F90FA951F}" srcOrd="2" destOrd="0" presId="urn:microsoft.com/office/officeart/2005/8/layout/chevron2"/>
    <dgm:cxn modelId="{8C9AC249-4985-4F80-947B-7207B894826E}" type="presParOf" srcId="{CFA80604-C3CF-4076-9A64-5C7F90FA951F}" destId="{62EEE969-D791-44CF-98E5-F9F8EACDF688}" srcOrd="0" destOrd="0" presId="urn:microsoft.com/office/officeart/2005/8/layout/chevron2"/>
    <dgm:cxn modelId="{E21A2DBA-CE55-4A35-A2F6-6CF2B32ADAB8}" type="presParOf" srcId="{CFA80604-C3CF-4076-9A64-5C7F90FA951F}" destId="{B2CB30B5-2106-4636-BD69-4CC474D7D4E1}" srcOrd="1" destOrd="0" presId="urn:microsoft.com/office/officeart/2005/8/layout/chevron2"/>
    <dgm:cxn modelId="{FBB14AF7-EA0F-4194-ACD9-0D4289DE8170}" type="presParOf" srcId="{A2565302-962E-4B5D-81F9-A0FD7343DB50}" destId="{314468EE-9754-4294-ABAF-73B6692094A3}" srcOrd="3" destOrd="0" presId="urn:microsoft.com/office/officeart/2005/8/layout/chevron2"/>
    <dgm:cxn modelId="{AFC111A1-4258-44DC-8799-7AFCA4F43553}" type="presParOf" srcId="{A2565302-962E-4B5D-81F9-A0FD7343DB50}" destId="{189ED798-7ABE-474B-8994-2217D710B3FA}" srcOrd="4" destOrd="0" presId="urn:microsoft.com/office/officeart/2005/8/layout/chevron2"/>
    <dgm:cxn modelId="{778837FE-8EB4-416F-B66D-4423BFFCBD86}" type="presParOf" srcId="{189ED798-7ABE-474B-8994-2217D710B3FA}" destId="{B50432DB-0BC8-4CCA-B2A5-D6D6C0B6C2F7}" srcOrd="0" destOrd="0" presId="urn:microsoft.com/office/officeart/2005/8/layout/chevron2"/>
    <dgm:cxn modelId="{0287460B-A8B1-4525-A617-C2C6A16C6F64}" type="presParOf" srcId="{189ED798-7ABE-474B-8994-2217D710B3FA}" destId="{AFC1EED9-1592-4A06-9D1C-94B87DA15176}" srcOrd="1" destOrd="0" presId="urn:microsoft.com/office/officeart/2005/8/layout/chevron2"/>
    <dgm:cxn modelId="{70CBA338-6E89-45BA-AE61-9E560BDC483E}" type="presParOf" srcId="{A2565302-962E-4B5D-81F9-A0FD7343DB50}" destId="{A2E610D2-E0A5-4ABE-9C8F-0AC953D733EC}" srcOrd="5" destOrd="0" presId="urn:microsoft.com/office/officeart/2005/8/layout/chevron2"/>
    <dgm:cxn modelId="{A3141951-0464-474C-AA66-ECEF4F7DB3C2}" type="presParOf" srcId="{A2565302-962E-4B5D-81F9-A0FD7343DB50}" destId="{8AF7D5C8-2834-4A6E-B48D-E6F6EDD43DC3}" srcOrd="6" destOrd="0" presId="urn:microsoft.com/office/officeart/2005/8/layout/chevron2"/>
    <dgm:cxn modelId="{D1025C72-843F-45D1-B167-8231C4F95AAF}" type="presParOf" srcId="{8AF7D5C8-2834-4A6E-B48D-E6F6EDD43DC3}" destId="{4931D11E-A289-4616-B55F-54A24626B60B}" srcOrd="0" destOrd="0" presId="urn:microsoft.com/office/officeart/2005/8/layout/chevron2"/>
    <dgm:cxn modelId="{48EDC3FB-F186-4BE5-88A1-B5291CE4BDAB}" type="presParOf" srcId="{8AF7D5C8-2834-4A6E-B48D-E6F6EDD43DC3}" destId="{6CA6154D-4FFE-4806-B660-2016BB94E3B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2459583-93BD-4565-813B-761E183545DF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A0D57A3-049C-4862-801E-0BE5A31F3568}">
      <dgm:prSet custT="1"/>
      <dgm:spPr>
        <a:solidFill>
          <a:srgbClr val="0070C0"/>
        </a:solidFill>
      </dgm:spPr>
      <dgm:t>
        <a:bodyPr/>
        <a:lstStyle/>
        <a:p>
          <a:pPr rtl="0"/>
          <a:r>
            <a:rPr lang="ru-RU" sz="1600" b="1" dirty="0">
              <a:solidFill>
                <a:schemeClr val="bg1"/>
              </a:solidFill>
            </a:rPr>
            <a:t>Планирование</a:t>
          </a:r>
        </a:p>
      </dgm:t>
    </dgm:pt>
    <dgm:pt modelId="{6A328C49-941B-4E89-86FF-262A331CB483}" type="parTrans" cxnId="{B65A7AE9-3CF4-4A7D-92CF-32979090E969}">
      <dgm:prSet/>
      <dgm:spPr/>
      <dgm:t>
        <a:bodyPr/>
        <a:lstStyle/>
        <a:p>
          <a:endParaRPr lang="ru-RU" sz="2800"/>
        </a:p>
      </dgm:t>
    </dgm:pt>
    <dgm:pt modelId="{D201D19B-AFE5-4243-B4B1-DF4CFEB891D2}" type="sibTrans" cxnId="{B65A7AE9-3CF4-4A7D-92CF-32979090E969}">
      <dgm:prSet/>
      <dgm:spPr/>
      <dgm:t>
        <a:bodyPr/>
        <a:lstStyle/>
        <a:p>
          <a:endParaRPr lang="ru-RU" sz="2800"/>
        </a:p>
      </dgm:t>
    </dgm:pt>
    <dgm:pt modelId="{F465E3C0-1660-49EE-9AE9-EE04616D2087}">
      <dgm:prSet custT="1"/>
      <dgm:spPr>
        <a:solidFill>
          <a:srgbClr val="0070C0"/>
        </a:solidFill>
      </dgm:spPr>
      <dgm:t>
        <a:bodyPr/>
        <a:lstStyle/>
        <a:p>
          <a:pPr rtl="0"/>
          <a:r>
            <a:rPr lang="ru-RU" sz="1200" dirty="0"/>
            <a:t>Выбор </a:t>
          </a:r>
          <a:r>
            <a:rPr lang="ru-RU" sz="1200" dirty="0" err="1"/>
            <a:t>элективов</a:t>
          </a:r>
          <a:r>
            <a:rPr lang="ru-RU" sz="1200" dirty="0"/>
            <a:t> </a:t>
          </a:r>
          <a:r>
            <a:rPr lang="ru-RU" sz="1200" dirty="0" smtClean="0"/>
            <a:t>и факультативов учебного </a:t>
          </a:r>
          <a:r>
            <a:rPr lang="ru-RU" sz="1200" dirty="0"/>
            <a:t>плана программы аспирантуры</a:t>
          </a:r>
        </a:p>
      </dgm:t>
    </dgm:pt>
    <dgm:pt modelId="{5D288B04-9868-4BF7-91D4-6C6EF75F1D0D}" type="parTrans" cxnId="{FA74F1FD-C6E1-4359-BB97-2B11F8EC2DB5}">
      <dgm:prSet/>
      <dgm:spPr/>
      <dgm:t>
        <a:bodyPr/>
        <a:lstStyle/>
        <a:p>
          <a:endParaRPr lang="ru-RU" sz="2800"/>
        </a:p>
      </dgm:t>
    </dgm:pt>
    <dgm:pt modelId="{F414C77B-1F4E-403A-8441-E4D1EE12C300}" type="sibTrans" cxnId="{FA74F1FD-C6E1-4359-BB97-2B11F8EC2DB5}">
      <dgm:prSet/>
      <dgm:spPr/>
      <dgm:t>
        <a:bodyPr/>
        <a:lstStyle/>
        <a:p>
          <a:endParaRPr lang="ru-RU" sz="2800"/>
        </a:p>
      </dgm:t>
    </dgm:pt>
    <dgm:pt modelId="{8D2151DF-8523-49C5-BACE-DDCA7D9E5B98}">
      <dgm:prSet custT="1"/>
      <dgm:spPr>
        <a:solidFill>
          <a:srgbClr val="0070C0"/>
        </a:solidFill>
      </dgm:spPr>
      <dgm:t>
        <a:bodyPr/>
        <a:lstStyle/>
        <a:p>
          <a:pPr rtl="0"/>
          <a:r>
            <a:rPr lang="ru-RU" sz="1200" dirty="0"/>
            <a:t>Индивидуальный учебный план</a:t>
          </a:r>
        </a:p>
        <a:p>
          <a:pPr rtl="0"/>
          <a:r>
            <a:rPr lang="ru-RU" sz="1100" dirty="0"/>
            <a:t>(на весь срок обучения)</a:t>
          </a:r>
        </a:p>
      </dgm:t>
    </dgm:pt>
    <dgm:pt modelId="{312F0D97-9C71-4314-A504-C61AFFFDD5D7}" type="parTrans" cxnId="{8FABBFAF-933C-43BD-8AE6-245374B4B83A}">
      <dgm:prSet/>
      <dgm:spPr/>
      <dgm:t>
        <a:bodyPr/>
        <a:lstStyle/>
        <a:p>
          <a:endParaRPr lang="ru-RU" sz="2800"/>
        </a:p>
      </dgm:t>
    </dgm:pt>
    <dgm:pt modelId="{EA5E4661-4601-4190-97C5-7B6FD26B1802}" type="sibTrans" cxnId="{8FABBFAF-933C-43BD-8AE6-245374B4B83A}">
      <dgm:prSet/>
      <dgm:spPr/>
      <dgm:t>
        <a:bodyPr/>
        <a:lstStyle/>
        <a:p>
          <a:endParaRPr lang="ru-RU" sz="2800"/>
        </a:p>
      </dgm:t>
    </dgm:pt>
    <dgm:pt modelId="{87BF7BA4-C387-4A38-A072-B74CC8B1F97C}">
      <dgm:prSet custT="1"/>
      <dgm:spPr>
        <a:solidFill>
          <a:srgbClr val="0070C0"/>
        </a:solidFill>
      </dgm:spPr>
      <dgm:t>
        <a:bodyPr/>
        <a:lstStyle/>
        <a:p>
          <a:pPr rtl="0"/>
          <a:r>
            <a:rPr lang="ru-RU" sz="1200" dirty="0"/>
            <a:t>Индивидуальный план научной деятельности </a:t>
          </a:r>
          <a:endParaRPr lang="en-US" sz="1200" dirty="0"/>
        </a:p>
        <a:p>
          <a:pPr rtl="0"/>
          <a:r>
            <a:rPr lang="ru-RU" sz="1100" dirty="0"/>
            <a:t>(ежегодно)</a:t>
          </a:r>
        </a:p>
      </dgm:t>
    </dgm:pt>
    <dgm:pt modelId="{32A935A1-3B1E-48D6-8A56-CF084C44D03D}" type="parTrans" cxnId="{854A914C-935B-4380-8516-DE0DB7A0A1F0}">
      <dgm:prSet/>
      <dgm:spPr/>
      <dgm:t>
        <a:bodyPr/>
        <a:lstStyle/>
        <a:p>
          <a:endParaRPr lang="ru-RU" sz="2800"/>
        </a:p>
      </dgm:t>
    </dgm:pt>
    <dgm:pt modelId="{03B3E657-F9DB-42F6-AE9E-521FA8E19789}" type="sibTrans" cxnId="{854A914C-935B-4380-8516-DE0DB7A0A1F0}">
      <dgm:prSet/>
      <dgm:spPr/>
      <dgm:t>
        <a:bodyPr/>
        <a:lstStyle/>
        <a:p>
          <a:endParaRPr lang="ru-RU" sz="2800"/>
        </a:p>
      </dgm:t>
    </dgm:pt>
    <dgm:pt modelId="{F941F898-85CC-4FAC-8806-BB121AB34627}">
      <dgm:prSet custT="1"/>
      <dgm:spPr>
        <a:solidFill>
          <a:srgbClr val="0070C0"/>
        </a:solidFill>
      </dgm:spPr>
      <dgm:t>
        <a:bodyPr/>
        <a:lstStyle/>
        <a:p>
          <a:pPr rtl="0"/>
          <a:r>
            <a:rPr lang="ru-RU" sz="1400" b="1" dirty="0"/>
            <a:t>Индивидуальный план работы </a:t>
          </a:r>
          <a:r>
            <a:rPr lang="ru-RU" sz="1400" dirty="0"/>
            <a:t>согласованный с научным руководителем, утвержденный Ученым советом</a:t>
          </a:r>
        </a:p>
      </dgm:t>
    </dgm:pt>
    <dgm:pt modelId="{DE2DAD1C-3BAA-48E3-8C33-414FD3077663}" type="parTrans" cxnId="{92FF5979-35F3-411C-8CCF-F0FE26B543CF}">
      <dgm:prSet/>
      <dgm:spPr/>
      <dgm:t>
        <a:bodyPr/>
        <a:lstStyle/>
        <a:p>
          <a:endParaRPr lang="ru-RU" sz="2800"/>
        </a:p>
      </dgm:t>
    </dgm:pt>
    <dgm:pt modelId="{9B7D6293-3032-451B-853D-41D388218489}" type="sibTrans" cxnId="{92FF5979-35F3-411C-8CCF-F0FE26B543CF}">
      <dgm:prSet/>
      <dgm:spPr/>
      <dgm:t>
        <a:bodyPr/>
        <a:lstStyle/>
        <a:p>
          <a:endParaRPr lang="ru-RU" sz="2800"/>
        </a:p>
      </dgm:t>
    </dgm:pt>
    <dgm:pt modelId="{2B86B62C-AEA2-4C42-B24A-F353CB80567E}">
      <dgm:prSet custT="1"/>
      <dgm:spPr>
        <a:solidFill>
          <a:srgbClr val="0070C0"/>
        </a:solidFill>
      </dgm:spPr>
      <dgm:t>
        <a:bodyPr/>
        <a:lstStyle/>
        <a:p>
          <a:pPr rtl="0"/>
          <a:r>
            <a:rPr lang="ru-RU" sz="1600" b="1" dirty="0">
              <a:solidFill>
                <a:schemeClr val="bg1"/>
              </a:solidFill>
            </a:rPr>
            <a:t>Отчетность</a:t>
          </a:r>
        </a:p>
      </dgm:t>
    </dgm:pt>
    <dgm:pt modelId="{11F94889-4B80-4B34-B6B5-015BBD3959CA}" type="parTrans" cxnId="{90C09059-D3F4-4F74-9F9E-4EE59826B99F}">
      <dgm:prSet/>
      <dgm:spPr/>
      <dgm:t>
        <a:bodyPr/>
        <a:lstStyle/>
        <a:p>
          <a:endParaRPr lang="ru-RU" sz="2800"/>
        </a:p>
      </dgm:t>
    </dgm:pt>
    <dgm:pt modelId="{099213DE-4DCE-4868-B889-3A9DFC335AC9}" type="sibTrans" cxnId="{90C09059-D3F4-4F74-9F9E-4EE59826B99F}">
      <dgm:prSet/>
      <dgm:spPr/>
      <dgm:t>
        <a:bodyPr/>
        <a:lstStyle/>
        <a:p>
          <a:endParaRPr lang="ru-RU" sz="2800"/>
        </a:p>
      </dgm:t>
    </dgm:pt>
    <dgm:pt modelId="{ECE25D53-B0D9-46DC-87A8-3EED0A2AF45D}">
      <dgm:prSet custT="1"/>
      <dgm:spPr>
        <a:solidFill>
          <a:srgbClr val="0070C0"/>
        </a:solidFill>
      </dgm:spPr>
      <dgm:t>
        <a:bodyPr/>
        <a:lstStyle/>
        <a:p>
          <a:pPr rtl="0"/>
          <a:r>
            <a:rPr lang="ru-RU" sz="1400" dirty="0"/>
            <a:t>Экзамены и зачеты по дисциплинам и </a:t>
          </a:r>
          <a:r>
            <a:rPr lang="ru-RU" sz="1400" dirty="0" smtClean="0"/>
            <a:t>практике, в том числе сдача </a:t>
          </a:r>
          <a:r>
            <a:rPr lang="ru-RU" sz="1400" b="1" u="sng" dirty="0" smtClean="0"/>
            <a:t>трех кандидатских экзаменов</a:t>
          </a:r>
          <a:r>
            <a:rPr lang="ru-RU" sz="1400" dirty="0" smtClean="0"/>
            <a:t> (иностранный язык, история и философия науки, специальная дисциплина)</a:t>
          </a:r>
          <a:endParaRPr lang="ru-RU" sz="1400" dirty="0"/>
        </a:p>
      </dgm:t>
    </dgm:pt>
    <dgm:pt modelId="{480EEAEA-8679-4321-8003-4076391F373F}" type="parTrans" cxnId="{F6F8AB69-54C3-4CEE-B1A9-B8BD14F6AEC9}">
      <dgm:prSet/>
      <dgm:spPr/>
      <dgm:t>
        <a:bodyPr/>
        <a:lstStyle/>
        <a:p>
          <a:endParaRPr lang="ru-RU" sz="2800"/>
        </a:p>
      </dgm:t>
    </dgm:pt>
    <dgm:pt modelId="{868F1DD7-C580-40CC-8C19-04C3326E841A}" type="sibTrans" cxnId="{F6F8AB69-54C3-4CEE-B1A9-B8BD14F6AEC9}">
      <dgm:prSet/>
      <dgm:spPr/>
      <dgm:t>
        <a:bodyPr/>
        <a:lstStyle/>
        <a:p>
          <a:endParaRPr lang="ru-RU" sz="2800"/>
        </a:p>
      </dgm:t>
    </dgm:pt>
    <dgm:pt modelId="{7EF4895D-42D8-481C-8128-3A1CFBF0A43A}">
      <dgm:prSet custT="1"/>
      <dgm:spPr>
        <a:solidFill>
          <a:srgbClr val="0070C0"/>
        </a:solidFill>
      </dgm:spPr>
      <dgm:t>
        <a:bodyPr/>
        <a:lstStyle/>
        <a:p>
          <a:pPr rtl="0"/>
          <a:r>
            <a:rPr lang="ru-RU" sz="1400" dirty="0"/>
            <a:t>Ежегодные отчеты по выполнению индивидуального научного </a:t>
          </a:r>
          <a:r>
            <a:rPr lang="ru-RU" sz="1400" dirty="0" smtClean="0"/>
            <a:t>плана</a:t>
          </a:r>
          <a:r>
            <a:rPr lang="en-US" sz="1400" dirty="0" smtClean="0"/>
            <a:t> (</a:t>
          </a:r>
          <a:r>
            <a:rPr lang="ru-RU" sz="1400" dirty="0" smtClean="0"/>
            <a:t>ключевой показатель – </a:t>
          </a:r>
          <a:r>
            <a:rPr lang="ru-RU" sz="1400" b="1" u="sng" dirty="0" smtClean="0"/>
            <a:t>публикации в журналах из Перечня ВАК</a:t>
          </a:r>
          <a:r>
            <a:rPr lang="ru-RU" sz="1400" dirty="0" smtClean="0"/>
            <a:t>)</a:t>
          </a:r>
          <a:endParaRPr lang="ru-RU" sz="1400" dirty="0"/>
        </a:p>
      </dgm:t>
    </dgm:pt>
    <dgm:pt modelId="{38FE6391-3A06-4FE6-989A-8BB37632AE4B}" type="parTrans" cxnId="{3115C9A1-430A-4B5E-9887-B4F27ECB6DA9}">
      <dgm:prSet/>
      <dgm:spPr/>
      <dgm:t>
        <a:bodyPr/>
        <a:lstStyle/>
        <a:p>
          <a:endParaRPr lang="ru-RU" sz="2800"/>
        </a:p>
      </dgm:t>
    </dgm:pt>
    <dgm:pt modelId="{C4B00629-AA08-49C6-B18F-7FF105DD19DB}" type="sibTrans" cxnId="{3115C9A1-430A-4B5E-9887-B4F27ECB6DA9}">
      <dgm:prSet/>
      <dgm:spPr/>
      <dgm:t>
        <a:bodyPr/>
        <a:lstStyle/>
        <a:p>
          <a:endParaRPr lang="ru-RU" sz="2800"/>
        </a:p>
      </dgm:t>
    </dgm:pt>
    <dgm:pt modelId="{98E8D90B-A9BC-499C-9EF4-06D97F5D5653}" type="pres">
      <dgm:prSet presAssocID="{52459583-93BD-4565-813B-761E183545DF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1073602-F96C-440E-B06D-17E5DE5E1A64}" type="pres">
      <dgm:prSet presAssocID="{7A0D57A3-049C-4862-801E-0BE5A31F3568}" presName="compNode" presStyleCnt="0"/>
      <dgm:spPr/>
    </dgm:pt>
    <dgm:pt modelId="{48C5FB0D-4DF9-49F0-B57D-D3F00DC38489}" type="pres">
      <dgm:prSet presAssocID="{7A0D57A3-049C-4862-801E-0BE5A31F3568}" presName="aNode" presStyleLbl="bgShp" presStyleIdx="0" presStyleCnt="2" custLinFactNeighborX="3845" custLinFactNeighborY="-308"/>
      <dgm:spPr/>
      <dgm:t>
        <a:bodyPr/>
        <a:lstStyle/>
        <a:p>
          <a:endParaRPr lang="ru-RU"/>
        </a:p>
      </dgm:t>
    </dgm:pt>
    <dgm:pt modelId="{D93A4212-4A9E-43AC-9A9B-B6650E3E948A}" type="pres">
      <dgm:prSet presAssocID="{7A0D57A3-049C-4862-801E-0BE5A31F3568}" presName="textNode" presStyleLbl="bgShp" presStyleIdx="0" presStyleCnt="2"/>
      <dgm:spPr/>
      <dgm:t>
        <a:bodyPr/>
        <a:lstStyle/>
        <a:p>
          <a:endParaRPr lang="ru-RU"/>
        </a:p>
      </dgm:t>
    </dgm:pt>
    <dgm:pt modelId="{9259D173-F11B-4BE8-8446-9785DAED1AEA}" type="pres">
      <dgm:prSet presAssocID="{7A0D57A3-049C-4862-801E-0BE5A31F3568}" presName="compChildNode" presStyleCnt="0"/>
      <dgm:spPr/>
    </dgm:pt>
    <dgm:pt modelId="{40FFE77A-7073-4B90-B617-E788EEA95317}" type="pres">
      <dgm:prSet presAssocID="{7A0D57A3-049C-4862-801E-0BE5A31F3568}" presName="theInnerList" presStyleCnt="0"/>
      <dgm:spPr/>
    </dgm:pt>
    <dgm:pt modelId="{2FB99BE4-9F79-4AEB-A815-487623C14F39}" type="pres">
      <dgm:prSet presAssocID="{F465E3C0-1660-49EE-9AE9-EE04616D2087}" presName="childNode" presStyleLbl="node1" presStyleIdx="0" presStyleCnt="6" custScaleX="98090" custLinFactY="-45944" custLinFactNeighborX="7457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05B7C7-FA15-44B6-BAF5-8F2F26EDF3A8}" type="pres">
      <dgm:prSet presAssocID="{F465E3C0-1660-49EE-9AE9-EE04616D2087}" presName="aSpace2" presStyleCnt="0"/>
      <dgm:spPr/>
    </dgm:pt>
    <dgm:pt modelId="{F8173AFE-5CCF-4EB7-BA48-BF47702029F0}" type="pres">
      <dgm:prSet presAssocID="{8D2151DF-8523-49C5-BACE-DDCA7D9E5B98}" presName="childNode" presStyleLbl="node1" presStyleIdx="1" presStyleCnt="6" custScaleX="99354" custLinFactY="-22706" custLinFactNeighborX="6825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96F27C-063C-474D-A8AE-FB2A1185968C}" type="pres">
      <dgm:prSet presAssocID="{8D2151DF-8523-49C5-BACE-DDCA7D9E5B98}" presName="aSpace2" presStyleCnt="0"/>
      <dgm:spPr/>
    </dgm:pt>
    <dgm:pt modelId="{368F912C-7EBB-45D2-9188-645A388B3419}" type="pres">
      <dgm:prSet presAssocID="{87BF7BA4-C387-4A38-A072-B74CC8B1F97C}" presName="childNode" presStyleLbl="node1" presStyleIdx="2" presStyleCnt="6" custScaleX="101850" custLinFactY="-22083" custLinFactNeighborX="6297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7AB5AE-2C9C-4024-8723-75AFE4280C9D}" type="pres">
      <dgm:prSet presAssocID="{87BF7BA4-C387-4A38-A072-B74CC8B1F97C}" presName="aSpace2" presStyleCnt="0"/>
      <dgm:spPr/>
    </dgm:pt>
    <dgm:pt modelId="{C4007327-96BE-4D5A-9370-9D0F48AAB2E6}" type="pres">
      <dgm:prSet presAssocID="{F941F898-85CC-4FAC-8806-BB121AB34627}" presName="childNode" presStyleLbl="node1" presStyleIdx="3" presStyleCnt="6" custAng="0" custScaleX="108888" custScaleY="135686" custLinFactNeighborX="6825" custLinFactNeighborY="136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6D889D-21E8-46D0-B8C5-88D8DFC8D1A8}" type="pres">
      <dgm:prSet presAssocID="{7A0D57A3-049C-4862-801E-0BE5A31F3568}" presName="aSpace" presStyleCnt="0"/>
      <dgm:spPr/>
    </dgm:pt>
    <dgm:pt modelId="{563B0A5D-E836-479E-8B56-FE425F8C0C86}" type="pres">
      <dgm:prSet presAssocID="{2B86B62C-AEA2-4C42-B24A-F353CB80567E}" presName="compNode" presStyleCnt="0"/>
      <dgm:spPr/>
    </dgm:pt>
    <dgm:pt modelId="{5A2092B1-57FD-4736-82B8-90773F069573}" type="pres">
      <dgm:prSet presAssocID="{2B86B62C-AEA2-4C42-B24A-F353CB80567E}" presName="aNode" presStyleLbl="bgShp" presStyleIdx="1" presStyleCnt="2" custLinFactNeighborX="1923" custLinFactNeighborY="-308"/>
      <dgm:spPr/>
      <dgm:t>
        <a:bodyPr/>
        <a:lstStyle/>
        <a:p>
          <a:endParaRPr lang="ru-RU"/>
        </a:p>
      </dgm:t>
    </dgm:pt>
    <dgm:pt modelId="{2C8EE7C4-D611-4F65-822D-ECC97746F062}" type="pres">
      <dgm:prSet presAssocID="{2B86B62C-AEA2-4C42-B24A-F353CB80567E}" presName="textNode" presStyleLbl="bgShp" presStyleIdx="1" presStyleCnt="2"/>
      <dgm:spPr/>
      <dgm:t>
        <a:bodyPr/>
        <a:lstStyle/>
        <a:p>
          <a:endParaRPr lang="ru-RU"/>
        </a:p>
      </dgm:t>
    </dgm:pt>
    <dgm:pt modelId="{19D5BDA0-80D4-4759-8533-ECEB406A5696}" type="pres">
      <dgm:prSet presAssocID="{2B86B62C-AEA2-4C42-B24A-F353CB80567E}" presName="compChildNode" presStyleCnt="0"/>
      <dgm:spPr/>
    </dgm:pt>
    <dgm:pt modelId="{1CF5BEC1-74B9-499A-A35B-F88C0D616960}" type="pres">
      <dgm:prSet presAssocID="{2B86B62C-AEA2-4C42-B24A-F353CB80567E}" presName="theInnerList" presStyleCnt="0"/>
      <dgm:spPr/>
    </dgm:pt>
    <dgm:pt modelId="{57B4C2A7-F406-4217-A947-49AB2233A8F4}" type="pres">
      <dgm:prSet presAssocID="{ECE25D53-B0D9-46DC-87A8-3EED0A2AF45D}" presName="childNode" presStyleLbl="node1" presStyleIdx="4" presStyleCnt="6" custScaleX="103163" custScaleY="58245" custLinFactNeighborX="-896" custLinFactNeighborY="-953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DE4953-B323-4771-8574-60DF7B7F84E0}" type="pres">
      <dgm:prSet presAssocID="{ECE25D53-B0D9-46DC-87A8-3EED0A2AF45D}" presName="aSpace2" presStyleCnt="0"/>
      <dgm:spPr/>
    </dgm:pt>
    <dgm:pt modelId="{023B81DB-2C20-4A56-9C49-B8405B427FB9}" type="pres">
      <dgm:prSet presAssocID="{7EF4895D-42D8-481C-8128-3A1CFBF0A43A}" presName="childNode" presStyleLbl="node1" presStyleIdx="5" presStyleCnt="6" custScaleY="53810" custLinFactNeighborX="-2478" custLinFactNeighborY="-906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CC3B3B5-B3AF-4A4E-A520-7E88924D62BA}" type="presOf" srcId="{7A0D57A3-049C-4862-801E-0BE5A31F3568}" destId="{48C5FB0D-4DF9-49F0-B57D-D3F00DC38489}" srcOrd="0" destOrd="0" presId="urn:microsoft.com/office/officeart/2005/8/layout/lProcess2"/>
    <dgm:cxn modelId="{854A914C-935B-4380-8516-DE0DB7A0A1F0}" srcId="{7A0D57A3-049C-4862-801E-0BE5A31F3568}" destId="{87BF7BA4-C387-4A38-A072-B74CC8B1F97C}" srcOrd="2" destOrd="0" parTransId="{32A935A1-3B1E-48D6-8A56-CF084C44D03D}" sibTransId="{03B3E657-F9DB-42F6-AE9E-521FA8E19789}"/>
    <dgm:cxn modelId="{0316C9D8-83CB-4FF7-A1D5-9A283BFA6354}" type="presOf" srcId="{2B86B62C-AEA2-4C42-B24A-F353CB80567E}" destId="{2C8EE7C4-D611-4F65-822D-ECC97746F062}" srcOrd="1" destOrd="0" presId="urn:microsoft.com/office/officeart/2005/8/layout/lProcess2"/>
    <dgm:cxn modelId="{5875D417-F0DA-454C-BD54-14994CE3E605}" type="presOf" srcId="{2B86B62C-AEA2-4C42-B24A-F353CB80567E}" destId="{5A2092B1-57FD-4736-82B8-90773F069573}" srcOrd="0" destOrd="0" presId="urn:microsoft.com/office/officeart/2005/8/layout/lProcess2"/>
    <dgm:cxn modelId="{92FF5979-35F3-411C-8CCF-F0FE26B543CF}" srcId="{7A0D57A3-049C-4862-801E-0BE5A31F3568}" destId="{F941F898-85CC-4FAC-8806-BB121AB34627}" srcOrd="3" destOrd="0" parTransId="{DE2DAD1C-3BAA-48E3-8C33-414FD3077663}" sibTransId="{9B7D6293-3032-451B-853D-41D388218489}"/>
    <dgm:cxn modelId="{3115C9A1-430A-4B5E-9887-B4F27ECB6DA9}" srcId="{2B86B62C-AEA2-4C42-B24A-F353CB80567E}" destId="{7EF4895D-42D8-481C-8128-3A1CFBF0A43A}" srcOrd="1" destOrd="0" parTransId="{38FE6391-3A06-4FE6-989A-8BB37632AE4B}" sibTransId="{C4B00629-AA08-49C6-B18F-7FF105DD19DB}"/>
    <dgm:cxn modelId="{B65A7AE9-3CF4-4A7D-92CF-32979090E969}" srcId="{52459583-93BD-4565-813B-761E183545DF}" destId="{7A0D57A3-049C-4862-801E-0BE5A31F3568}" srcOrd="0" destOrd="0" parTransId="{6A328C49-941B-4E89-86FF-262A331CB483}" sibTransId="{D201D19B-AFE5-4243-B4B1-DF4CFEB891D2}"/>
    <dgm:cxn modelId="{17758C38-2773-4C26-908C-D80D8F5CEAB2}" type="presOf" srcId="{7EF4895D-42D8-481C-8128-3A1CFBF0A43A}" destId="{023B81DB-2C20-4A56-9C49-B8405B427FB9}" srcOrd="0" destOrd="0" presId="urn:microsoft.com/office/officeart/2005/8/layout/lProcess2"/>
    <dgm:cxn modelId="{86F4A83F-B34D-4109-AB49-AE42BA5DF57F}" type="presOf" srcId="{F465E3C0-1660-49EE-9AE9-EE04616D2087}" destId="{2FB99BE4-9F79-4AEB-A815-487623C14F39}" srcOrd="0" destOrd="0" presId="urn:microsoft.com/office/officeart/2005/8/layout/lProcess2"/>
    <dgm:cxn modelId="{90C09059-D3F4-4F74-9F9E-4EE59826B99F}" srcId="{52459583-93BD-4565-813B-761E183545DF}" destId="{2B86B62C-AEA2-4C42-B24A-F353CB80567E}" srcOrd="1" destOrd="0" parTransId="{11F94889-4B80-4B34-B6B5-015BBD3959CA}" sibTransId="{099213DE-4DCE-4868-B889-3A9DFC335AC9}"/>
    <dgm:cxn modelId="{8FABBFAF-933C-43BD-8AE6-245374B4B83A}" srcId="{7A0D57A3-049C-4862-801E-0BE5A31F3568}" destId="{8D2151DF-8523-49C5-BACE-DDCA7D9E5B98}" srcOrd="1" destOrd="0" parTransId="{312F0D97-9C71-4314-A504-C61AFFFDD5D7}" sibTransId="{EA5E4661-4601-4190-97C5-7B6FD26B1802}"/>
    <dgm:cxn modelId="{5222FF6C-9C2A-4502-BDD2-B5DC40BA0FAE}" type="presOf" srcId="{ECE25D53-B0D9-46DC-87A8-3EED0A2AF45D}" destId="{57B4C2A7-F406-4217-A947-49AB2233A8F4}" srcOrd="0" destOrd="0" presId="urn:microsoft.com/office/officeart/2005/8/layout/lProcess2"/>
    <dgm:cxn modelId="{8ED2AEF3-0733-4060-842E-A477FF2DBFE5}" type="presOf" srcId="{F941F898-85CC-4FAC-8806-BB121AB34627}" destId="{C4007327-96BE-4D5A-9370-9D0F48AAB2E6}" srcOrd="0" destOrd="0" presId="urn:microsoft.com/office/officeart/2005/8/layout/lProcess2"/>
    <dgm:cxn modelId="{93109F2C-4551-4861-912B-D7FB158DB72F}" type="presOf" srcId="{7A0D57A3-049C-4862-801E-0BE5A31F3568}" destId="{D93A4212-4A9E-43AC-9A9B-B6650E3E948A}" srcOrd="1" destOrd="0" presId="urn:microsoft.com/office/officeart/2005/8/layout/lProcess2"/>
    <dgm:cxn modelId="{F6F8AB69-54C3-4CEE-B1A9-B8BD14F6AEC9}" srcId="{2B86B62C-AEA2-4C42-B24A-F353CB80567E}" destId="{ECE25D53-B0D9-46DC-87A8-3EED0A2AF45D}" srcOrd="0" destOrd="0" parTransId="{480EEAEA-8679-4321-8003-4076391F373F}" sibTransId="{868F1DD7-C580-40CC-8C19-04C3326E841A}"/>
    <dgm:cxn modelId="{7C27B4C9-D053-499F-8E25-CB94D52897FF}" type="presOf" srcId="{87BF7BA4-C387-4A38-A072-B74CC8B1F97C}" destId="{368F912C-7EBB-45D2-9188-645A388B3419}" srcOrd="0" destOrd="0" presId="urn:microsoft.com/office/officeart/2005/8/layout/lProcess2"/>
    <dgm:cxn modelId="{BCE51E53-2F4C-4E18-BF51-BE8AFF547EFE}" type="presOf" srcId="{8D2151DF-8523-49C5-BACE-DDCA7D9E5B98}" destId="{F8173AFE-5CCF-4EB7-BA48-BF47702029F0}" srcOrd="0" destOrd="0" presId="urn:microsoft.com/office/officeart/2005/8/layout/lProcess2"/>
    <dgm:cxn modelId="{FA74F1FD-C6E1-4359-BB97-2B11F8EC2DB5}" srcId="{7A0D57A3-049C-4862-801E-0BE5A31F3568}" destId="{F465E3C0-1660-49EE-9AE9-EE04616D2087}" srcOrd="0" destOrd="0" parTransId="{5D288B04-9868-4BF7-91D4-6C6EF75F1D0D}" sibTransId="{F414C77B-1F4E-403A-8441-E4D1EE12C300}"/>
    <dgm:cxn modelId="{67CB5BC1-DD02-478B-8DF9-21ABBBA18F72}" type="presOf" srcId="{52459583-93BD-4565-813B-761E183545DF}" destId="{98E8D90B-A9BC-499C-9EF4-06D97F5D5653}" srcOrd="0" destOrd="0" presId="urn:microsoft.com/office/officeart/2005/8/layout/lProcess2"/>
    <dgm:cxn modelId="{CBFAE040-BAF8-4A39-B4AD-35EC9BBD53BB}" type="presParOf" srcId="{98E8D90B-A9BC-499C-9EF4-06D97F5D5653}" destId="{81073602-F96C-440E-B06D-17E5DE5E1A64}" srcOrd="0" destOrd="0" presId="urn:microsoft.com/office/officeart/2005/8/layout/lProcess2"/>
    <dgm:cxn modelId="{E0FD06DD-6686-4C1F-907B-0D3E6340CBD5}" type="presParOf" srcId="{81073602-F96C-440E-B06D-17E5DE5E1A64}" destId="{48C5FB0D-4DF9-49F0-B57D-D3F00DC38489}" srcOrd="0" destOrd="0" presId="urn:microsoft.com/office/officeart/2005/8/layout/lProcess2"/>
    <dgm:cxn modelId="{6C7C3B73-3083-4215-A35F-E4B31C403E59}" type="presParOf" srcId="{81073602-F96C-440E-B06D-17E5DE5E1A64}" destId="{D93A4212-4A9E-43AC-9A9B-B6650E3E948A}" srcOrd="1" destOrd="0" presId="urn:microsoft.com/office/officeart/2005/8/layout/lProcess2"/>
    <dgm:cxn modelId="{989CFE0C-645F-4B7F-B5DE-BEDE2C28D715}" type="presParOf" srcId="{81073602-F96C-440E-B06D-17E5DE5E1A64}" destId="{9259D173-F11B-4BE8-8446-9785DAED1AEA}" srcOrd="2" destOrd="0" presId="urn:microsoft.com/office/officeart/2005/8/layout/lProcess2"/>
    <dgm:cxn modelId="{DCB189A4-E646-45D0-89E6-AE4E8F5432D7}" type="presParOf" srcId="{9259D173-F11B-4BE8-8446-9785DAED1AEA}" destId="{40FFE77A-7073-4B90-B617-E788EEA95317}" srcOrd="0" destOrd="0" presId="urn:microsoft.com/office/officeart/2005/8/layout/lProcess2"/>
    <dgm:cxn modelId="{D9988316-FBD2-471A-9A48-48CE764D3DDC}" type="presParOf" srcId="{40FFE77A-7073-4B90-B617-E788EEA95317}" destId="{2FB99BE4-9F79-4AEB-A815-487623C14F39}" srcOrd="0" destOrd="0" presId="urn:microsoft.com/office/officeart/2005/8/layout/lProcess2"/>
    <dgm:cxn modelId="{3387D369-4EF5-4AA2-970F-2E5F6C7D6CBF}" type="presParOf" srcId="{40FFE77A-7073-4B90-B617-E788EEA95317}" destId="{1405B7C7-FA15-44B6-BAF5-8F2F26EDF3A8}" srcOrd="1" destOrd="0" presId="urn:microsoft.com/office/officeart/2005/8/layout/lProcess2"/>
    <dgm:cxn modelId="{3F494C58-718B-47EB-98C4-E1AF66DBD27D}" type="presParOf" srcId="{40FFE77A-7073-4B90-B617-E788EEA95317}" destId="{F8173AFE-5CCF-4EB7-BA48-BF47702029F0}" srcOrd="2" destOrd="0" presId="urn:microsoft.com/office/officeart/2005/8/layout/lProcess2"/>
    <dgm:cxn modelId="{6501ECB8-B93A-4418-B975-FAACF18ED709}" type="presParOf" srcId="{40FFE77A-7073-4B90-B617-E788EEA95317}" destId="{1396F27C-063C-474D-A8AE-FB2A1185968C}" srcOrd="3" destOrd="0" presId="urn:microsoft.com/office/officeart/2005/8/layout/lProcess2"/>
    <dgm:cxn modelId="{E8A290C8-F21D-4141-AC57-E73AA905C6BF}" type="presParOf" srcId="{40FFE77A-7073-4B90-B617-E788EEA95317}" destId="{368F912C-7EBB-45D2-9188-645A388B3419}" srcOrd="4" destOrd="0" presId="urn:microsoft.com/office/officeart/2005/8/layout/lProcess2"/>
    <dgm:cxn modelId="{223D72D4-FB40-4197-B905-656CFDE7FAA9}" type="presParOf" srcId="{40FFE77A-7073-4B90-B617-E788EEA95317}" destId="{547AB5AE-2C9C-4024-8723-75AFE4280C9D}" srcOrd="5" destOrd="0" presId="urn:microsoft.com/office/officeart/2005/8/layout/lProcess2"/>
    <dgm:cxn modelId="{5E38D4B8-BB7F-4EF6-BC3A-83EFEF01FC9C}" type="presParOf" srcId="{40FFE77A-7073-4B90-B617-E788EEA95317}" destId="{C4007327-96BE-4D5A-9370-9D0F48AAB2E6}" srcOrd="6" destOrd="0" presId="urn:microsoft.com/office/officeart/2005/8/layout/lProcess2"/>
    <dgm:cxn modelId="{27F68B17-F707-4916-B97F-ABA135A22211}" type="presParOf" srcId="{98E8D90B-A9BC-499C-9EF4-06D97F5D5653}" destId="{686D889D-21E8-46D0-B8C5-88D8DFC8D1A8}" srcOrd="1" destOrd="0" presId="urn:microsoft.com/office/officeart/2005/8/layout/lProcess2"/>
    <dgm:cxn modelId="{33D4780F-E9F9-4F53-B71C-DFB2BDEB01D1}" type="presParOf" srcId="{98E8D90B-A9BC-499C-9EF4-06D97F5D5653}" destId="{563B0A5D-E836-479E-8B56-FE425F8C0C86}" srcOrd="2" destOrd="0" presId="urn:microsoft.com/office/officeart/2005/8/layout/lProcess2"/>
    <dgm:cxn modelId="{3D229403-088C-4880-9C2D-D4980D683260}" type="presParOf" srcId="{563B0A5D-E836-479E-8B56-FE425F8C0C86}" destId="{5A2092B1-57FD-4736-82B8-90773F069573}" srcOrd="0" destOrd="0" presId="urn:microsoft.com/office/officeart/2005/8/layout/lProcess2"/>
    <dgm:cxn modelId="{1BA1E7DB-3462-47D4-BF60-9BF6A38F5E63}" type="presParOf" srcId="{563B0A5D-E836-479E-8B56-FE425F8C0C86}" destId="{2C8EE7C4-D611-4F65-822D-ECC97746F062}" srcOrd="1" destOrd="0" presId="urn:microsoft.com/office/officeart/2005/8/layout/lProcess2"/>
    <dgm:cxn modelId="{11781698-FEAC-42F5-BF2F-414153F9816B}" type="presParOf" srcId="{563B0A5D-E836-479E-8B56-FE425F8C0C86}" destId="{19D5BDA0-80D4-4759-8533-ECEB406A5696}" srcOrd="2" destOrd="0" presId="urn:microsoft.com/office/officeart/2005/8/layout/lProcess2"/>
    <dgm:cxn modelId="{6A29E279-BCE2-45E3-B6DE-1707555DBB16}" type="presParOf" srcId="{19D5BDA0-80D4-4759-8533-ECEB406A5696}" destId="{1CF5BEC1-74B9-499A-A35B-F88C0D616960}" srcOrd="0" destOrd="0" presId="urn:microsoft.com/office/officeart/2005/8/layout/lProcess2"/>
    <dgm:cxn modelId="{0CE2DB19-6683-4476-AB14-F5B0F6E632CB}" type="presParOf" srcId="{1CF5BEC1-74B9-499A-A35B-F88C0D616960}" destId="{57B4C2A7-F406-4217-A947-49AB2233A8F4}" srcOrd="0" destOrd="0" presId="urn:microsoft.com/office/officeart/2005/8/layout/lProcess2"/>
    <dgm:cxn modelId="{80EDA730-96D5-4491-A692-D7943E74C0FF}" type="presParOf" srcId="{1CF5BEC1-74B9-499A-A35B-F88C0D616960}" destId="{02DE4953-B323-4771-8574-60DF7B7F84E0}" srcOrd="1" destOrd="0" presId="urn:microsoft.com/office/officeart/2005/8/layout/lProcess2"/>
    <dgm:cxn modelId="{4BF488C3-9995-4FC4-AA71-04B66C4B9F0E}" type="presParOf" srcId="{1CF5BEC1-74B9-499A-A35B-F88C0D616960}" destId="{023B81DB-2C20-4A56-9C49-B8405B427FB9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FCE3A03-FCB3-4AA2-B85A-57CC310AA587}" type="doc">
      <dgm:prSet loTypeId="urn:microsoft.com/office/officeart/2005/8/layout/hierarchy5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1C070D0-FB97-4F1D-943D-3088D1C27239}">
      <dgm:prSet custT="1"/>
      <dgm:spPr>
        <a:xfrm>
          <a:off x="2558534" y="1189687"/>
          <a:ext cx="1138251" cy="1150573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pPr rtl="0"/>
          <a:r>
            <a:rPr lang="ru-RU" sz="1400" b="1" dirty="0">
              <a:solidFill>
                <a:srgbClr val="FFFFFF"/>
              </a:solidFill>
              <a:latin typeface="DendaNewLightC"/>
              <a:ea typeface="+mn-ea"/>
              <a:cs typeface="+mn-cs"/>
            </a:rPr>
            <a:t>Зимняя аттестация </a:t>
          </a:r>
        </a:p>
        <a:p>
          <a:pPr rtl="0"/>
          <a:r>
            <a:rPr lang="ru-RU" sz="1200" b="0" dirty="0">
              <a:solidFill>
                <a:srgbClr val="FFFFFF"/>
              </a:solidFill>
              <a:latin typeface="DendaNewLightC"/>
              <a:ea typeface="+mn-ea"/>
              <a:cs typeface="+mn-cs"/>
            </a:rPr>
            <a:t>1-20 февраля</a:t>
          </a:r>
        </a:p>
        <a:p>
          <a:pPr rtl="0"/>
          <a:endParaRPr lang="ru-RU" sz="1200" b="0" dirty="0">
            <a:solidFill>
              <a:srgbClr val="FFFFFF"/>
            </a:solidFill>
            <a:latin typeface="DendaNewLightC"/>
            <a:ea typeface="+mn-ea"/>
            <a:cs typeface="+mn-cs"/>
          </a:endParaRPr>
        </a:p>
      </dgm:t>
    </dgm:pt>
    <dgm:pt modelId="{5E2D7458-962A-4C78-B31C-9E4C44056FC0}" type="parTrans" cxnId="{B340D7BB-6DEF-493C-9109-B70EB36B07ED}">
      <dgm:prSet/>
      <dgm:spPr>
        <a:xfrm rot="18305389">
          <a:off x="1934873" y="2075672"/>
          <a:ext cx="792020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792020" y="13337"/>
              </a:lnTo>
            </a:path>
          </a:pathLst>
        </a:custGeom>
        <a:noFill/>
        <a:ln w="9525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ru-RU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DendaNewLightC"/>
            <a:ea typeface="+mn-ea"/>
            <a:cs typeface="+mn-cs"/>
          </a:endParaRPr>
        </a:p>
      </dgm:t>
    </dgm:pt>
    <dgm:pt modelId="{B881968B-238E-450D-9637-F8EC74134B2E}" type="sibTrans" cxnId="{B340D7BB-6DEF-493C-9109-B70EB36B07ED}">
      <dgm:prSet/>
      <dgm:spPr/>
      <dgm:t>
        <a:bodyPr/>
        <a:lstStyle/>
        <a:p>
          <a:endParaRPr lang="ru-RU"/>
        </a:p>
      </dgm:t>
    </dgm:pt>
    <dgm:pt modelId="{AA615553-C700-4A0C-952D-2070AABE604C}">
      <dgm:prSet custT="1"/>
      <dgm:spPr>
        <a:xfrm>
          <a:off x="2558534" y="2511522"/>
          <a:ext cx="1138251" cy="1124882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pPr rtl="0"/>
          <a:r>
            <a:rPr lang="ru-RU" sz="1400" b="1" dirty="0">
              <a:solidFill>
                <a:srgbClr val="FFFFFF"/>
              </a:solidFill>
              <a:latin typeface="DendaNewLightC"/>
              <a:ea typeface="+mn-ea"/>
              <a:cs typeface="+mn-cs"/>
            </a:rPr>
            <a:t>Летняя аттестация  </a:t>
          </a:r>
        </a:p>
        <a:p>
          <a:pPr rtl="0"/>
          <a:r>
            <a:rPr lang="ru-RU" sz="1200" b="0" dirty="0">
              <a:solidFill>
                <a:srgbClr val="FFFFFF"/>
              </a:solidFill>
              <a:latin typeface="DendaNewLightC"/>
              <a:ea typeface="+mn-ea"/>
              <a:cs typeface="+mn-cs"/>
            </a:rPr>
            <a:t>1-20 сентября</a:t>
          </a:r>
        </a:p>
      </dgm:t>
    </dgm:pt>
    <dgm:pt modelId="{0B8D432B-289C-49F9-989B-933CA23A3035}" type="parTrans" cxnId="{C29FCEDF-74F7-46A2-9D73-ED73EF225D61}">
      <dgm:prSet/>
      <dgm:spPr>
        <a:xfrm rot="3326241">
          <a:off x="1929601" y="2730167"/>
          <a:ext cx="802564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802564" y="13337"/>
              </a:lnTo>
            </a:path>
          </a:pathLst>
        </a:custGeom>
        <a:noFill/>
        <a:ln w="9525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ru-RU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DendaNewLightC"/>
            <a:ea typeface="+mn-ea"/>
            <a:cs typeface="+mn-cs"/>
          </a:endParaRPr>
        </a:p>
      </dgm:t>
    </dgm:pt>
    <dgm:pt modelId="{360138D3-8F68-4B6F-A6FB-DA3B2BCBAA1C}" type="sibTrans" cxnId="{C29FCEDF-74F7-46A2-9D73-ED73EF225D61}">
      <dgm:prSet/>
      <dgm:spPr/>
      <dgm:t>
        <a:bodyPr/>
        <a:lstStyle/>
        <a:p>
          <a:endParaRPr lang="ru-RU"/>
        </a:p>
      </dgm:t>
    </dgm:pt>
    <dgm:pt modelId="{D62EF272-FB42-43CA-8AE0-FEFC30F1978C}">
      <dgm:prSet custT="1"/>
      <dgm:spPr>
        <a:xfrm>
          <a:off x="4152086" y="2789400"/>
          <a:ext cx="1138251" cy="569125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ru-RU" sz="1400" b="0" dirty="0">
              <a:solidFill>
                <a:srgbClr val="FFFFFF"/>
              </a:solidFill>
              <a:latin typeface="DendaNewLightC"/>
              <a:ea typeface="+mn-ea"/>
              <a:cs typeface="+mn-cs"/>
            </a:rPr>
            <a:t>Выполнение индивидуального плана работы за год</a:t>
          </a:r>
        </a:p>
      </dgm:t>
    </dgm:pt>
    <dgm:pt modelId="{FC78913A-7D04-48A8-8550-A4F4BE8E5583}" type="parTrans" cxnId="{91EAA5CC-F46B-4B55-8BE4-BF4443F0A64C}">
      <dgm:prSet/>
      <dgm:spPr>
        <a:xfrm>
          <a:off x="3696785" y="3060626"/>
          <a:ext cx="455300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455300" y="13337"/>
              </a:lnTo>
            </a:path>
          </a:pathLst>
        </a:custGeom>
        <a:noFill/>
        <a:ln w="9525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ru-RU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DendaNewLightC"/>
            <a:ea typeface="+mn-ea"/>
            <a:cs typeface="+mn-cs"/>
          </a:endParaRPr>
        </a:p>
      </dgm:t>
    </dgm:pt>
    <dgm:pt modelId="{7DA2561E-CF01-4698-9958-C38C67C75DC1}" type="sibTrans" cxnId="{91EAA5CC-F46B-4B55-8BE4-BF4443F0A64C}">
      <dgm:prSet/>
      <dgm:spPr/>
      <dgm:t>
        <a:bodyPr/>
        <a:lstStyle/>
        <a:p>
          <a:endParaRPr lang="ru-RU"/>
        </a:p>
      </dgm:t>
    </dgm:pt>
    <dgm:pt modelId="{E96FD26B-380B-41D1-8277-F5B06C014DA4}">
      <dgm:prSet custT="1"/>
      <dgm:spPr>
        <a:xfrm>
          <a:off x="4152086" y="1480411"/>
          <a:ext cx="1226761" cy="569125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pPr rtl="0"/>
          <a:r>
            <a:rPr lang="ru-RU" sz="1400" b="0" dirty="0">
              <a:solidFill>
                <a:srgbClr val="FFFFFF"/>
              </a:solidFill>
              <a:latin typeface="DendaNewLightC"/>
              <a:ea typeface="+mn-ea"/>
              <a:cs typeface="+mn-cs"/>
            </a:rPr>
            <a:t>Выполнение индивидуального учебного плана</a:t>
          </a:r>
        </a:p>
      </dgm:t>
    </dgm:pt>
    <dgm:pt modelId="{C26B595E-AE5F-4606-9B01-42A922F1A449}" type="parTrans" cxnId="{A4D80B13-823C-4626-B22E-BFC6C81AF8E5}">
      <dgm:prSet/>
      <dgm:spPr>
        <a:xfrm>
          <a:off x="3696785" y="1751636"/>
          <a:ext cx="455300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455300" y="13337"/>
              </a:lnTo>
            </a:path>
          </a:pathLst>
        </a:custGeom>
        <a:noFill/>
        <a:ln w="9525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ru-RU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DendaNewLightC"/>
            <a:ea typeface="+mn-ea"/>
            <a:cs typeface="+mn-cs"/>
          </a:endParaRPr>
        </a:p>
      </dgm:t>
    </dgm:pt>
    <dgm:pt modelId="{5429322D-5DE6-44B6-9707-A54B6AC50CDD}" type="sibTrans" cxnId="{A4D80B13-823C-4626-B22E-BFC6C81AF8E5}">
      <dgm:prSet/>
      <dgm:spPr/>
      <dgm:t>
        <a:bodyPr/>
        <a:lstStyle/>
        <a:p>
          <a:endParaRPr lang="ru-RU"/>
        </a:p>
      </dgm:t>
    </dgm:pt>
    <dgm:pt modelId="{88E3015A-1273-49C7-9F7B-E959D3E3B2A4}">
      <dgm:prSet/>
      <dgm:spPr>
        <a:xfrm>
          <a:off x="851156" y="0"/>
          <a:ext cx="1365901" cy="3840427"/>
        </a:xfrm>
        <a:prstGeom prst="roundRect">
          <a:avLst>
            <a:gd name="adj" fmla="val 10000"/>
          </a:avLst>
        </a:prstGeom>
        <a:solidFill>
          <a:srgbClr val="4F81BD">
            <a:tint val="40000"/>
            <a:hueOff val="0"/>
            <a:satOff val="0"/>
            <a:lumOff val="0"/>
            <a:alpha val="45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endParaRPr lang="ru-RU" b="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DendaNewLightC"/>
            <a:ea typeface="+mn-ea"/>
            <a:cs typeface="+mn-cs"/>
          </a:endParaRPr>
        </a:p>
      </dgm:t>
    </dgm:pt>
    <dgm:pt modelId="{DFEA1587-3CF6-41C3-8411-4FADC81BDF49}" type="parTrans" cxnId="{D2B94EC4-4AB1-4CCB-A549-9DB71633848A}">
      <dgm:prSet/>
      <dgm:spPr/>
      <dgm:t>
        <a:bodyPr/>
        <a:lstStyle/>
        <a:p>
          <a:endParaRPr lang="ru-RU"/>
        </a:p>
      </dgm:t>
    </dgm:pt>
    <dgm:pt modelId="{5DBD3D3B-8F8F-4596-8E11-DCBCAB18A62A}" type="sibTrans" cxnId="{D2B94EC4-4AB1-4CCB-A549-9DB71633848A}">
      <dgm:prSet/>
      <dgm:spPr/>
      <dgm:t>
        <a:bodyPr/>
        <a:lstStyle/>
        <a:p>
          <a:endParaRPr lang="ru-RU"/>
        </a:p>
      </dgm:t>
    </dgm:pt>
    <dgm:pt modelId="{90086782-BE2F-4EA5-8FE9-CF46A68F0E37}">
      <dgm:prSet custT="1"/>
      <dgm:spPr>
        <a:xfrm>
          <a:off x="964981" y="2128483"/>
          <a:ext cx="1138251" cy="569125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pPr rtl="0"/>
          <a:r>
            <a:rPr lang="ru-RU" sz="1600" b="1" dirty="0">
              <a:solidFill>
                <a:srgbClr val="FFFFFF"/>
              </a:solidFill>
              <a:latin typeface="DendaNewLightC"/>
              <a:ea typeface="+mn-ea"/>
              <a:cs typeface="+mn-cs"/>
            </a:rPr>
            <a:t>Аттестация аспирантов</a:t>
          </a:r>
        </a:p>
        <a:p>
          <a:pPr rtl="0"/>
          <a:endParaRPr lang="ru-RU" sz="2000" b="0" dirty="0">
            <a:solidFill>
              <a:srgbClr val="FFFFFF"/>
            </a:solidFill>
            <a:latin typeface="DendaNewLightC"/>
            <a:ea typeface="+mn-ea"/>
            <a:cs typeface="+mn-cs"/>
          </a:endParaRPr>
        </a:p>
      </dgm:t>
    </dgm:pt>
    <dgm:pt modelId="{C3477F82-DAFF-492D-B4A3-9F5377337CA0}" type="parTrans" cxnId="{F23F9818-6531-4E4B-8AD7-6ED5B481BDB8}">
      <dgm:prSet/>
      <dgm:spPr/>
      <dgm:t>
        <a:bodyPr/>
        <a:lstStyle/>
        <a:p>
          <a:endParaRPr lang="ru-RU"/>
        </a:p>
      </dgm:t>
    </dgm:pt>
    <dgm:pt modelId="{1799A433-6F5B-4805-9D79-345B3F2CCB8A}" type="sibTrans" cxnId="{F23F9818-6531-4E4B-8AD7-6ED5B481BDB8}">
      <dgm:prSet/>
      <dgm:spPr/>
      <dgm:t>
        <a:bodyPr/>
        <a:lstStyle/>
        <a:p>
          <a:endParaRPr lang="ru-RU"/>
        </a:p>
      </dgm:t>
    </dgm:pt>
    <dgm:pt modelId="{02329C40-6B76-435C-9C5E-B13ECA6C293D}">
      <dgm:prSet/>
      <dgm:spPr>
        <a:xfrm>
          <a:off x="2444708" y="0"/>
          <a:ext cx="1365901" cy="3840427"/>
        </a:xfrm>
        <a:prstGeom prst="roundRect">
          <a:avLst>
            <a:gd name="adj" fmla="val 10000"/>
          </a:avLst>
        </a:prstGeom>
        <a:solidFill>
          <a:srgbClr val="4F81BD">
            <a:tint val="40000"/>
            <a:hueOff val="0"/>
            <a:satOff val="0"/>
            <a:lumOff val="0"/>
            <a:alpha val="45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ru-RU" b="1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+mj-lt"/>
              <a:ea typeface="+mn-ea"/>
              <a:cs typeface="+mn-cs"/>
            </a:rPr>
            <a:t>Промежуточная аттестация</a:t>
          </a:r>
        </a:p>
      </dgm:t>
    </dgm:pt>
    <dgm:pt modelId="{38DDBF0D-A991-48BF-873B-E263BED4AFA4}" type="parTrans" cxnId="{762092D7-219E-43CF-B3A1-B9C44EBF09AF}">
      <dgm:prSet/>
      <dgm:spPr/>
      <dgm:t>
        <a:bodyPr/>
        <a:lstStyle/>
        <a:p>
          <a:endParaRPr lang="ru-RU"/>
        </a:p>
      </dgm:t>
    </dgm:pt>
    <dgm:pt modelId="{CE8A0C45-6D29-41C8-BD5E-55A186EC6CDA}" type="sibTrans" cxnId="{762092D7-219E-43CF-B3A1-B9C44EBF09AF}">
      <dgm:prSet/>
      <dgm:spPr/>
      <dgm:t>
        <a:bodyPr/>
        <a:lstStyle/>
        <a:p>
          <a:endParaRPr lang="ru-RU"/>
        </a:p>
      </dgm:t>
    </dgm:pt>
    <dgm:pt modelId="{AC95BB27-9101-4507-9508-7C524CE6D5AB}">
      <dgm:prSet/>
      <dgm:spPr>
        <a:xfrm>
          <a:off x="4038261" y="0"/>
          <a:ext cx="1365901" cy="3840427"/>
        </a:xfrm>
        <a:prstGeom prst="roundRect">
          <a:avLst>
            <a:gd name="adj" fmla="val 10000"/>
          </a:avLst>
        </a:prstGeom>
        <a:solidFill>
          <a:srgbClr val="4F81BD">
            <a:tint val="40000"/>
            <a:hueOff val="0"/>
            <a:satOff val="0"/>
            <a:lumOff val="0"/>
            <a:alpha val="45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ru-RU" b="1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+mj-lt"/>
              <a:ea typeface="+mn-ea"/>
              <a:cs typeface="+mn-cs"/>
            </a:rPr>
            <a:t>Основание для аттестации</a:t>
          </a:r>
        </a:p>
      </dgm:t>
    </dgm:pt>
    <dgm:pt modelId="{66633142-EF6A-4E7C-95BA-E8F5DB7FBE0B}" type="parTrans" cxnId="{E0563C46-7D6F-484E-A193-C93FCA6E8049}">
      <dgm:prSet/>
      <dgm:spPr/>
      <dgm:t>
        <a:bodyPr/>
        <a:lstStyle/>
        <a:p>
          <a:endParaRPr lang="ru-RU"/>
        </a:p>
      </dgm:t>
    </dgm:pt>
    <dgm:pt modelId="{40EB0363-E713-455A-A497-90DFCF92BF90}" type="sibTrans" cxnId="{E0563C46-7D6F-484E-A193-C93FCA6E8049}">
      <dgm:prSet/>
      <dgm:spPr/>
      <dgm:t>
        <a:bodyPr/>
        <a:lstStyle/>
        <a:p>
          <a:endParaRPr lang="ru-RU"/>
        </a:p>
      </dgm:t>
    </dgm:pt>
    <dgm:pt modelId="{5FE1A29F-17CA-4FBB-A558-F11C4D912512}">
      <dgm:prSet custT="1"/>
      <dgm:spPr>
        <a:xfrm>
          <a:off x="5688634" y="1512168"/>
          <a:ext cx="1138251" cy="569125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pPr rtl="0"/>
          <a:r>
            <a:rPr lang="ru-RU" sz="1400" b="0" dirty="0">
              <a:solidFill>
                <a:srgbClr val="FFFFFF"/>
              </a:solidFill>
              <a:latin typeface="DendaNewLightC"/>
              <a:ea typeface="+mn-ea"/>
              <a:cs typeface="+mn-cs"/>
            </a:rPr>
            <a:t>Назначение на стипендию</a:t>
          </a:r>
        </a:p>
      </dgm:t>
    </dgm:pt>
    <dgm:pt modelId="{1E423493-8170-4645-A9A1-73CDF5BB4DCF}" type="parTrans" cxnId="{D948EDD0-3261-439B-A950-FFA43602DCC3}">
      <dgm:prSet/>
      <dgm:spPr>
        <a:xfrm rot="351188">
          <a:off x="5378036" y="1767515"/>
          <a:ext cx="311410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311410" y="13337"/>
              </a:lnTo>
            </a:path>
          </a:pathLst>
        </a:custGeom>
        <a:noFill/>
        <a:ln w="9525" cap="flat" cmpd="sng" algn="ctr">
          <a:noFill/>
          <a:prstDash val="solid"/>
        </a:ln>
        <a:effectLst/>
      </dgm:spPr>
      <dgm:t>
        <a:bodyPr/>
        <a:lstStyle/>
        <a:p>
          <a:endParaRPr lang="ru-RU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DendaNewLightC"/>
            <a:ea typeface="+mn-ea"/>
            <a:cs typeface="+mn-cs"/>
          </a:endParaRPr>
        </a:p>
      </dgm:t>
    </dgm:pt>
    <dgm:pt modelId="{13B6005C-0636-493C-875C-8E24D5C3E365}" type="sibTrans" cxnId="{D948EDD0-3261-439B-A950-FFA43602DCC3}">
      <dgm:prSet/>
      <dgm:spPr/>
      <dgm:t>
        <a:bodyPr/>
        <a:lstStyle/>
        <a:p>
          <a:endParaRPr lang="ru-RU"/>
        </a:p>
      </dgm:t>
    </dgm:pt>
    <dgm:pt modelId="{29AC76D4-4BD7-4653-90D3-B1A322C7B591}">
      <dgm:prSet/>
      <dgm:spPr>
        <a:xfrm>
          <a:off x="5631813" y="0"/>
          <a:ext cx="1365901" cy="3840427"/>
        </a:xfrm>
        <a:prstGeom prst="roundRect">
          <a:avLst>
            <a:gd name="adj" fmla="val 10000"/>
          </a:avLst>
        </a:prstGeom>
        <a:solidFill>
          <a:srgbClr val="4F81BD">
            <a:tint val="40000"/>
            <a:hueOff val="0"/>
            <a:satOff val="0"/>
            <a:lumOff val="0"/>
            <a:alpha val="45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ru-RU" b="1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+mj-lt"/>
              <a:ea typeface="+mn-ea"/>
              <a:cs typeface="+mn-cs"/>
            </a:rPr>
            <a:t>Результат аттестации</a:t>
          </a:r>
        </a:p>
      </dgm:t>
    </dgm:pt>
    <dgm:pt modelId="{94143FD5-CECF-4603-A3C6-2C00B5413F2E}" type="parTrans" cxnId="{E70B600C-673B-435E-A623-FCC0037CC61D}">
      <dgm:prSet/>
      <dgm:spPr/>
      <dgm:t>
        <a:bodyPr/>
        <a:lstStyle/>
        <a:p>
          <a:endParaRPr lang="ru-RU"/>
        </a:p>
      </dgm:t>
    </dgm:pt>
    <dgm:pt modelId="{FC6FDAFD-CF92-495A-9915-180082F790B6}" type="sibTrans" cxnId="{E70B600C-673B-435E-A623-FCC0037CC61D}">
      <dgm:prSet/>
      <dgm:spPr/>
      <dgm:t>
        <a:bodyPr/>
        <a:lstStyle/>
        <a:p>
          <a:endParaRPr lang="ru-RU"/>
        </a:p>
      </dgm:t>
    </dgm:pt>
    <dgm:pt modelId="{33AABDE2-A1CF-4463-AEBA-9D2FC87E14E4}">
      <dgm:prSet custT="1"/>
      <dgm:spPr>
        <a:xfrm>
          <a:off x="6710620" y="1396448"/>
          <a:ext cx="1138251" cy="569125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ru-RU" sz="1400" b="0" dirty="0">
              <a:solidFill>
                <a:srgbClr val="FFFFFF"/>
              </a:solidFill>
              <a:latin typeface="DendaNewLightC"/>
              <a:ea typeface="+mn-ea"/>
              <a:cs typeface="+mn-cs"/>
            </a:rPr>
            <a:t>Назначение на стипендию</a:t>
          </a:r>
        </a:p>
      </dgm:t>
    </dgm:pt>
    <dgm:pt modelId="{106594FB-B51D-4019-B3B2-B5D2F2BCBCEC}" type="sibTrans" cxnId="{74FD2281-39B7-4F78-A929-2216E7A0FBAF}">
      <dgm:prSet/>
      <dgm:spPr/>
      <dgm:t>
        <a:bodyPr/>
        <a:lstStyle/>
        <a:p>
          <a:endParaRPr lang="ru-RU"/>
        </a:p>
      </dgm:t>
    </dgm:pt>
    <dgm:pt modelId="{FCF74557-68F8-4D92-9853-FF5816F66C34}" type="parTrans" cxnId="{74FD2281-39B7-4F78-A929-2216E7A0FBAF}">
      <dgm:prSet/>
      <dgm:spPr>
        <a:xfrm rot="18933396">
          <a:off x="5005803" y="2364150"/>
          <a:ext cx="1989351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1989351" y="13337"/>
              </a:lnTo>
            </a:path>
          </a:pathLst>
        </a:custGeom>
        <a:noFill/>
        <a:ln w="9525" cap="flat" cmpd="sng" algn="ctr">
          <a:noFill/>
          <a:prstDash val="solid"/>
        </a:ln>
        <a:effectLst/>
      </dgm:spPr>
      <dgm:t>
        <a:bodyPr/>
        <a:lstStyle/>
        <a:p>
          <a:endParaRPr lang="ru-RU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DendaNewLightC"/>
            <a:ea typeface="+mn-ea"/>
            <a:cs typeface="+mn-cs"/>
          </a:endParaRPr>
        </a:p>
      </dgm:t>
    </dgm:pt>
    <dgm:pt modelId="{6E4E1DDA-4D98-4520-9AD6-94105EB7B506}" type="pres">
      <dgm:prSet presAssocID="{0FCE3A03-FCB3-4AA2-B85A-57CC310AA587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67A05F8-3F2D-4B6E-9C47-4B91EF527100}" type="pres">
      <dgm:prSet presAssocID="{0FCE3A03-FCB3-4AA2-B85A-57CC310AA587}" presName="hierFlow" presStyleCnt="0"/>
      <dgm:spPr/>
    </dgm:pt>
    <dgm:pt modelId="{B65EEF68-D907-49AC-B0DB-F54927FCFF8F}" type="pres">
      <dgm:prSet presAssocID="{0FCE3A03-FCB3-4AA2-B85A-57CC310AA587}" presName="firstBuf" presStyleCnt="0"/>
      <dgm:spPr/>
    </dgm:pt>
    <dgm:pt modelId="{611CD31F-1563-40AB-B234-8F826D5077FE}" type="pres">
      <dgm:prSet presAssocID="{0FCE3A03-FCB3-4AA2-B85A-57CC310AA587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D93D5937-D3A7-4240-A6FA-44FF7BECAF6E}" type="pres">
      <dgm:prSet presAssocID="{90086782-BE2F-4EA5-8FE9-CF46A68F0E37}" presName="Name17" presStyleCnt="0"/>
      <dgm:spPr/>
    </dgm:pt>
    <dgm:pt modelId="{BE651939-1B69-4580-BC4A-AC598F08C4F8}" type="pres">
      <dgm:prSet presAssocID="{90086782-BE2F-4EA5-8FE9-CF46A68F0E37}" presName="level1Shape" presStyleLbl="node0" presStyleIdx="0" presStyleCnt="1" custScaleX="113167" custScaleY="226507" custLinFactNeighborX="-1201" custLinFactNeighborY="-46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5ACA599-47C6-4A8E-AF0F-51C540D69829}" type="pres">
      <dgm:prSet presAssocID="{90086782-BE2F-4EA5-8FE9-CF46A68F0E37}" presName="hierChild2" presStyleCnt="0"/>
      <dgm:spPr/>
    </dgm:pt>
    <dgm:pt modelId="{9F09B1B8-9176-4A62-933A-90F1DDFB1089}" type="pres">
      <dgm:prSet presAssocID="{5E2D7458-962A-4C78-B31C-9E4C44056FC0}" presName="Name25" presStyleLbl="parChTrans1D2" presStyleIdx="0" presStyleCnt="2"/>
      <dgm:spPr/>
      <dgm:t>
        <a:bodyPr/>
        <a:lstStyle/>
        <a:p>
          <a:endParaRPr lang="ru-RU"/>
        </a:p>
      </dgm:t>
    </dgm:pt>
    <dgm:pt modelId="{371BD313-D52A-46CF-8C7A-23AE3D1B04ED}" type="pres">
      <dgm:prSet presAssocID="{5E2D7458-962A-4C78-B31C-9E4C44056FC0}" presName="connTx" presStyleLbl="parChTrans1D2" presStyleIdx="0" presStyleCnt="2"/>
      <dgm:spPr/>
      <dgm:t>
        <a:bodyPr/>
        <a:lstStyle/>
        <a:p>
          <a:endParaRPr lang="ru-RU"/>
        </a:p>
      </dgm:t>
    </dgm:pt>
    <dgm:pt modelId="{83AB688F-D91F-4736-A64E-AA4EB556581F}" type="pres">
      <dgm:prSet presAssocID="{91C070D0-FB97-4F1D-943D-3088D1C27239}" presName="Name30" presStyleCnt="0"/>
      <dgm:spPr/>
    </dgm:pt>
    <dgm:pt modelId="{757B0104-1BB4-478A-801D-E8383A45B4FB}" type="pres">
      <dgm:prSet presAssocID="{91C070D0-FB97-4F1D-943D-3088D1C27239}" presName="level2Shape" presStyleLbl="node2" presStyleIdx="0" presStyleCnt="2" custScaleY="202165"/>
      <dgm:spPr/>
      <dgm:t>
        <a:bodyPr/>
        <a:lstStyle/>
        <a:p>
          <a:endParaRPr lang="ru-RU"/>
        </a:p>
      </dgm:t>
    </dgm:pt>
    <dgm:pt modelId="{D2CC21CE-8F2A-4428-B22C-187A5D4D6E42}" type="pres">
      <dgm:prSet presAssocID="{91C070D0-FB97-4F1D-943D-3088D1C27239}" presName="hierChild3" presStyleCnt="0"/>
      <dgm:spPr/>
    </dgm:pt>
    <dgm:pt modelId="{8E1781AD-D938-4FD2-9424-B34FEF1002AC}" type="pres">
      <dgm:prSet presAssocID="{C26B595E-AE5F-4606-9B01-42A922F1A449}" presName="Name25" presStyleLbl="parChTrans1D3" presStyleIdx="0" presStyleCnt="2"/>
      <dgm:spPr/>
      <dgm:t>
        <a:bodyPr/>
        <a:lstStyle/>
        <a:p>
          <a:endParaRPr lang="ru-RU"/>
        </a:p>
      </dgm:t>
    </dgm:pt>
    <dgm:pt modelId="{5AB387AB-BC30-467B-9E64-E1EC1E8C34F8}" type="pres">
      <dgm:prSet presAssocID="{C26B595E-AE5F-4606-9B01-42A922F1A449}" presName="connTx" presStyleLbl="parChTrans1D3" presStyleIdx="0" presStyleCnt="2"/>
      <dgm:spPr/>
      <dgm:t>
        <a:bodyPr/>
        <a:lstStyle/>
        <a:p>
          <a:endParaRPr lang="ru-RU"/>
        </a:p>
      </dgm:t>
    </dgm:pt>
    <dgm:pt modelId="{EF828E90-E794-4F11-AABE-03FD5A19FF69}" type="pres">
      <dgm:prSet presAssocID="{E96FD26B-380B-41D1-8277-F5B06C014DA4}" presName="Name30" presStyleCnt="0"/>
      <dgm:spPr/>
    </dgm:pt>
    <dgm:pt modelId="{E434731E-8131-4F34-8CE1-163CD3FA4D9D}" type="pres">
      <dgm:prSet presAssocID="{E96FD26B-380B-41D1-8277-F5B06C014DA4}" presName="level2Shape" presStyleLbl="node3" presStyleIdx="0" presStyleCnt="2" custScaleX="118215" custScaleY="144525" custLinFactNeighborX="-7167" custLinFactNeighborY="-1970"/>
      <dgm:spPr/>
      <dgm:t>
        <a:bodyPr/>
        <a:lstStyle/>
        <a:p>
          <a:endParaRPr lang="ru-RU"/>
        </a:p>
      </dgm:t>
    </dgm:pt>
    <dgm:pt modelId="{5C78153F-86E5-406E-92B9-C19234EE3A7A}" type="pres">
      <dgm:prSet presAssocID="{E96FD26B-380B-41D1-8277-F5B06C014DA4}" presName="hierChild3" presStyleCnt="0"/>
      <dgm:spPr/>
    </dgm:pt>
    <dgm:pt modelId="{DDD9BB05-DA64-4A65-8228-4B537C1803D4}" type="pres">
      <dgm:prSet presAssocID="{1E423493-8170-4645-A9A1-73CDF5BB4DCF}" presName="Name25" presStyleLbl="parChTrans1D4" presStyleIdx="0" presStyleCnt="2"/>
      <dgm:spPr/>
      <dgm:t>
        <a:bodyPr/>
        <a:lstStyle/>
        <a:p>
          <a:endParaRPr lang="ru-RU"/>
        </a:p>
      </dgm:t>
    </dgm:pt>
    <dgm:pt modelId="{12A01C4C-CD4F-45E0-A438-A431A754FABF}" type="pres">
      <dgm:prSet presAssocID="{1E423493-8170-4645-A9A1-73CDF5BB4DCF}" presName="connTx" presStyleLbl="parChTrans1D4" presStyleIdx="0" presStyleCnt="2"/>
      <dgm:spPr/>
      <dgm:t>
        <a:bodyPr/>
        <a:lstStyle/>
        <a:p>
          <a:endParaRPr lang="ru-RU"/>
        </a:p>
      </dgm:t>
    </dgm:pt>
    <dgm:pt modelId="{0B7104BC-495C-4930-BBF1-77689C0DE6AE}" type="pres">
      <dgm:prSet presAssocID="{5FE1A29F-17CA-4FBB-A558-F11C4D912512}" presName="Name30" presStyleCnt="0"/>
      <dgm:spPr/>
    </dgm:pt>
    <dgm:pt modelId="{F19184AC-D685-4072-8547-8C3EA261C4A6}" type="pres">
      <dgm:prSet presAssocID="{5FE1A29F-17CA-4FBB-A558-F11C4D912512}" presName="level2Shape" presStyleLbl="node4" presStyleIdx="0" presStyleCnt="2" custScaleX="104137" custScaleY="97173" custLinFactY="52751" custLinFactNeighborX="-16875" custLinFactNeighborY="100000"/>
      <dgm:spPr/>
      <dgm:t>
        <a:bodyPr/>
        <a:lstStyle/>
        <a:p>
          <a:endParaRPr lang="ru-RU"/>
        </a:p>
      </dgm:t>
    </dgm:pt>
    <dgm:pt modelId="{DEB2D3C4-532C-4246-A2A0-1B0B673E852D}" type="pres">
      <dgm:prSet presAssocID="{5FE1A29F-17CA-4FBB-A558-F11C4D912512}" presName="hierChild3" presStyleCnt="0"/>
      <dgm:spPr/>
    </dgm:pt>
    <dgm:pt modelId="{BE1D7EFC-5C20-4214-A75B-1C391DBF4B5B}" type="pres">
      <dgm:prSet presAssocID="{0B8D432B-289C-49F9-989B-933CA23A3035}" presName="Name25" presStyleLbl="parChTrans1D2" presStyleIdx="1" presStyleCnt="2"/>
      <dgm:spPr/>
      <dgm:t>
        <a:bodyPr/>
        <a:lstStyle/>
        <a:p>
          <a:endParaRPr lang="ru-RU"/>
        </a:p>
      </dgm:t>
    </dgm:pt>
    <dgm:pt modelId="{11358CDD-447C-4E45-8DEA-77A3A5380450}" type="pres">
      <dgm:prSet presAssocID="{0B8D432B-289C-49F9-989B-933CA23A3035}" presName="connTx" presStyleLbl="parChTrans1D2" presStyleIdx="1" presStyleCnt="2"/>
      <dgm:spPr/>
      <dgm:t>
        <a:bodyPr/>
        <a:lstStyle/>
        <a:p>
          <a:endParaRPr lang="ru-RU"/>
        </a:p>
      </dgm:t>
    </dgm:pt>
    <dgm:pt modelId="{BB852141-185E-4B9F-A2A4-BE5BB960605F}" type="pres">
      <dgm:prSet presAssocID="{AA615553-C700-4A0C-952D-2070AABE604C}" presName="Name30" presStyleCnt="0"/>
      <dgm:spPr/>
    </dgm:pt>
    <dgm:pt modelId="{EA882A25-89C6-4429-9A3E-8E97FB84EA7F}" type="pres">
      <dgm:prSet presAssocID="{AA615553-C700-4A0C-952D-2070AABE604C}" presName="level2Shape" presStyleLbl="node2" presStyleIdx="1" presStyleCnt="2" custScaleY="197651"/>
      <dgm:spPr/>
      <dgm:t>
        <a:bodyPr/>
        <a:lstStyle/>
        <a:p>
          <a:endParaRPr lang="ru-RU"/>
        </a:p>
      </dgm:t>
    </dgm:pt>
    <dgm:pt modelId="{1E891BB7-3C04-4141-88D1-BD53C2C14DD7}" type="pres">
      <dgm:prSet presAssocID="{AA615553-C700-4A0C-952D-2070AABE604C}" presName="hierChild3" presStyleCnt="0"/>
      <dgm:spPr/>
    </dgm:pt>
    <dgm:pt modelId="{346D5EB1-5326-4FE1-B0B4-75B9468DE6EA}" type="pres">
      <dgm:prSet presAssocID="{FC78913A-7D04-48A8-8550-A4F4BE8E5583}" presName="Name25" presStyleLbl="parChTrans1D3" presStyleIdx="1" presStyleCnt="2"/>
      <dgm:spPr/>
      <dgm:t>
        <a:bodyPr/>
        <a:lstStyle/>
        <a:p>
          <a:endParaRPr lang="ru-RU"/>
        </a:p>
      </dgm:t>
    </dgm:pt>
    <dgm:pt modelId="{7C936752-74C9-41A8-8E4B-2337D4C0BDDB}" type="pres">
      <dgm:prSet presAssocID="{FC78913A-7D04-48A8-8550-A4F4BE8E5583}" presName="connTx" presStyleLbl="parChTrans1D3" presStyleIdx="1" presStyleCnt="2"/>
      <dgm:spPr/>
      <dgm:t>
        <a:bodyPr/>
        <a:lstStyle/>
        <a:p>
          <a:endParaRPr lang="ru-RU"/>
        </a:p>
      </dgm:t>
    </dgm:pt>
    <dgm:pt modelId="{7E98F879-0C6B-4A18-B2C7-217EEB59B504}" type="pres">
      <dgm:prSet presAssocID="{D62EF272-FB42-43CA-8AE0-FEFC30F1978C}" presName="Name30" presStyleCnt="0"/>
      <dgm:spPr/>
    </dgm:pt>
    <dgm:pt modelId="{25DE87B6-0E7A-46AE-ACE4-5CF8816C8745}" type="pres">
      <dgm:prSet presAssocID="{D62EF272-FB42-43CA-8AE0-FEFC30F1978C}" presName="level2Shape" presStyleLbl="node3" presStyleIdx="1" presStyleCnt="2" custScaleX="122351" custScaleY="210968" custLinFactNeighborX="-6022" custLinFactNeighborY="7638"/>
      <dgm:spPr/>
      <dgm:t>
        <a:bodyPr/>
        <a:lstStyle/>
        <a:p>
          <a:endParaRPr lang="ru-RU"/>
        </a:p>
      </dgm:t>
    </dgm:pt>
    <dgm:pt modelId="{1E782F9C-F065-473A-AFD0-E2A558687706}" type="pres">
      <dgm:prSet presAssocID="{D62EF272-FB42-43CA-8AE0-FEFC30F1978C}" presName="hierChild3" presStyleCnt="0"/>
      <dgm:spPr/>
    </dgm:pt>
    <dgm:pt modelId="{C57BED4A-8CE7-4250-825F-3D61D41783BC}" type="pres">
      <dgm:prSet presAssocID="{FCF74557-68F8-4D92-9853-FF5816F66C34}" presName="Name25" presStyleLbl="parChTrans1D4" presStyleIdx="1" presStyleCnt="2"/>
      <dgm:spPr/>
      <dgm:t>
        <a:bodyPr/>
        <a:lstStyle/>
        <a:p>
          <a:endParaRPr lang="ru-RU"/>
        </a:p>
      </dgm:t>
    </dgm:pt>
    <dgm:pt modelId="{99496075-906D-48FE-9CB6-888990218334}" type="pres">
      <dgm:prSet presAssocID="{FCF74557-68F8-4D92-9853-FF5816F66C34}" presName="connTx" presStyleLbl="parChTrans1D4" presStyleIdx="1" presStyleCnt="2"/>
      <dgm:spPr/>
      <dgm:t>
        <a:bodyPr/>
        <a:lstStyle/>
        <a:p>
          <a:endParaRPr lang="ru-RU"/>
        </a:p>
      </dgm:t>
    </dgm:pt>
    <dgm:pt modelId="{AE8C8697-2350-48B6-877E-10332CB5DC43}" type="pres">
      <dgm:prSet presAssocID="{33AABDE2-A1CF-4463-AEBA-9D2FC87E14E4}" presName="Name30" presStyleCnt="0"/>
      <dgm:spPr/>
    </dgm:pt>
    <dgm:pt modelId="{B301DDB4-B8CF-475A-BDD5-BA9883B99463}" type="pres">
      <dgm:prSet presAssocID="{33AABDE2-A1CF-4463-AEBA-9D2FC87E14E4}" presName="level2Shape" presStyleLbl="node4" presStyleIdx="1" presStyleCnt="2" custLinFactY="-100000" custLinFactNeighborX="-21011" custLinFactNeighborY="-155272"/>
      <dgm:spPr/>
      <dgm:t>
        <a:bodyPr/>
        <a:lstStyle/>
        <a:p>
          <a:endParaRPr lang="ru-RU"/>
        </a:p>
      </dgm:t>
    </dgm:pt>
    <dgm:pt modelId="{8CF6620E-76DC-4CFF-AC3C-F30006718DF1}" type="pres">
      <dgm:prSet presAssocID="{33AABDE2-A1CF-4463-AEBA-9D2FC87E14E4}" presName="hierChild3" presStyleCnt="0"/>
      <dgm:spPr/>
    </dgm:pt>
    <dgm:pt modelId="{D3278128-08B4-4776-8F58-29543CC5BE7A}" type="pres">
      <dgm:prSet presAssocID="{0FCE3A03-FCB3-4AA2-B85A-57CC310AA587}" presName="bgShapesFlow" presStyleCnt="0"/>
      <dgm:spPr/>
    </dgm:pt>
    <dgm:pt modelId="{0C2F947F-820D-46D5-A7FD-A392809B833B}" type="pres">
      <dgm:prSet presAssocID="{88E3015A-1273-49C7-9F7B-E959D3E3B2A4}" presName="rectComp" presStyleCnt="0"/>
      <dgm:spPr/>
    </dgm:pt>
    <dgm:pt modelId="{0CEF5156-913C-4BD0-AAF6-DA8DF01450C5}" type="pres">
      <dgm:prSet presAssocID="{88E3015A-1273-49C7-9F7B-E959D3E3B2A4}" presName="bgRect" presStyleLbl="bgShp" presStyleIdx="0" presStyleCnt="4" custLinFactNeighborX="7333" custLinFactNeighborY="-599"/>
      <dgm:spPr/>
      <dgm:t>
        <a:bodyPr/>
        <a:lstStyle/>
        <a:p>
          <a:endParaRPr lang="ru-RU"/>
        </a:p>
      </dgm:t>
    </dgm:pt>
    <dgm:pt modelId="{14E24B03-38AE-4DEB-BD70-6C9C8CC5ED62}" type="pres">
      <dgm:prSet presAssocID="{88E3015A-1273-49C7-9F7B-E959D3E3B2A4}" presName="bgRectTx" presStyleLbl="bgShp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AFE0CD-7663-42F2-A425-0C171F2B2DF1}" type="pres">
      <dgm:prSet presAssocID="{88E3015A-1273-49C7-9F7B-E959D3E3B2A4}" presName="spComp" presStyleCnt="0"/>
      <dgm:spPr/>
    </dgm:pt>
    <dgm:pt modelId="{67A3D9D2-7D9E-4D6D-AA12-662AD6ACE7DE}" type="pres">
      <dgm:prSet presAssocID="{88E3015A-1273-49C7-9F7B-E959D3E3B2A4}" presName="hSp" presStyleCnt="0"/>
      <dgm:spPr/>
    </dgm:pt>
    <dgm:pt modelId="{A3A86B93-8595-40DD-BC7F-EEC526360C9A}" type="pres">
      <dgm:prSet presAssocID="{02329C40-6B76-435C-9C5E-B13ECA6C293D}" presName="rectComp" presStyleCnt="0"/>
      <dgm:spPr/>
    </dgm:pt>
    <dgm:pt modelId="{91ACF46E-F5BC-40C9-91D9-CA68E6E88FF3}" type="pres">
      <dgm:prSet presAssocID="{02329C40-6B76-435C-9C5E-B13ECA6C293D}" presName="bgRect" presStyleLbl="bgShp" presStyleIdx="1" presStyleCnt="4" custLinFactNeighborX="7718" custLinFactNeighborY="-599"/>
      <dgm:spPr/>
      <dgm:t>
        <a:bodyPr/>
        <a:lstStyle/>
        <a:p>
          <a:endParaRPr lang="ru-RU"/>
        </a:p>
      </dgm:t>
    </dgm:pt>
    <dgm:pt modelId="{CB51AA07-602A-4A08-A66A-16D9F89E6246}" type="pres">
      <dgm:prSet presAssocID="{02329C40-6B76-435C-9C5E-B13ECA6C293D}" presName="bgRectTx" presStyleLbl="bgShp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239BBB-2874-4DD1-84FB-55AA9153F65B}" type="pres">
      <dgm:prSet presAssocID="{02329C40-6B76-435C-9C5E-B13ECA6C293D}" presName="spComp" presStyleCnt="0"/>
      <dgm:spPr/>
    </dgm:pt>
    <dgm:pt modelId="{82B1FFFE-3D23-4E4B-8A1D-2B1E8E2B2560}" type="pres">
      <dgm:prSet presAssocID="{02329C40-6B76-435C-9C5E-B13ECA6C293D}" presName="hSp" presStyleCnt="0"/>
      <dgm:spPr/>
    </dgm:pt>
    <dgm:pt modelId="{0175076E-FF9E-4631-A374-59D5420EF292}" type="pres">
      <dgm:prSet presAssocID="{AC95BB27-9101-4507-9508-7C524CE6D5AB}" presName="rectComp" presStyleCnt="0"/>
      <dgm:spPr/>
    </dgm:pt>
    <dgm:pt modelId="{AA4A60AB-4764-4656-A9C8-0EE0DDA37B07}" type="pres">
      <dgm:prSet presAssocID="{AC95BB27-9101-4507-9508-7C524CE6D5AB}" presName="bgRect" presStyleLbl="bgShp" presStyleIdx="2" presStyleCnt="4" custLinFactNeighborX="13625" custLinFactNeighborY="-599"/>
      <dgm:spPr/>
      <dgm:t>
        <a:bodyPr/>
        <a:lstStyle/>
        <a:p>
          <a:endParaRPr lang="ru-RU"/>
        </a:p>
      </dgm:t>
    </dgm:pt>
    <dgm:pt modelId="{C898B84B-6336-4428-9B9C-27A0C6256C2E}" type="pres">
      <dgm:prSet presAssocID="{AC95BB27-9101-4507-9508-7C524CE6D5AB}" presName="bgRectTx" presStyleLbl="bgShp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36F47B-9D7B-45D3-82FE-9D7C53A909F5}" type="pres">
      <dgm:prSet presAssocID="{AC95BB27-9101-4507-9508-7C524CE6D5AB}" presName="spComp" presStyleCnt="0"/>
      <dgm:spPr/>
    </dgm:pt>
    <dgm:pt modelId="{9F17BE69-605E-427E-9419-F383BD09522C}" type="pres">
      <dgm:prSet presAssocID="{AC95BB27-9101-4507-9508-7C524CE6D5AB}" presName="hSp" presStyleCnt="0"/>
      <dgm:spPr/>
    </dgm:pt>
    <dgm:pt modelId="{0927EA53-F6AB-47A0-8776-DB7633BE693B}" type="pres">
      <dgm:prSet presAssocID="{29AC76D4-4BD7-4653-90D3-B1A322C7B591}" presName="rectComp" presStyleCnt="0"/>
      <dgm:spPr/>
    </dgm:pt>
    <dgm:pt modelId="{E1F76275-AC9F-48D9-85F4-FCE3C97D8EAD}" type="pres">
      <dgm:prSet presAssocID="{29AC76D4-4BD7-4653-90D3-B1A322C7B591}" presName="bgRect" presStyleLbl="bgShp" presStyleIdx="3" presStyleCnt="4" custScaleX="123365" custLinFactNeighborX="8584" custLinFactNeighborY="-599"/>
      <dgm:spPr/>
      <dgm:t>
        <a:bodyPr/>
        <a:lstStyle/>
        <a:p>
          <a:endParaRPr lang="ru-RU"/>
        </a:p>
      </dgm:t>
    </dgm:pt>
    <dgm:pt modelId="{20319E63-7097-4F0A-A15F-032CC15E3E72}" type="pres">
      <dgm:prSet presAssocID="{29AC76D4-4BD7-4653-90D3-B1A322C7B591}" presName="bgRectTx" presStyleLbl="bgShp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90B3B3F-8B86-4EDA-9B4D-F8A5BA8DCF3C}" type="presOf" srcId="{88E3015A-1273-49C7-9F7B-E959D3E3B2A4}" destId="{14E24B03-38AE-4DEB-BD70-6C9C8CC5ED62}" srcOrd="1" destOrd="0" presId="urn:microsoft.com/office/officeart/2005/8/layout/hierarchy5"/>
    <dgm:cxn modelId="{02D99298-F73D-4AA2-9072-CDB73FA80467}" type="presOf" srcId="{33AABDE2-A1CF-4463-AEBA-9D2FC87E14E4}" destId="{B301DDB4-B8CF-475A-BDD5-BA9883B99463}" srcOrd="0" destOrd="0" presId="urn:microsoft.com/office/officeart/2005/8/layout/hierarchy5"/>
    <dgm:cxn modelId="{91EAA5CC-F46B-4B55-8BE4-BF4443F0A64C}" srcId="{AA615553-C700-4A0C-952D-2070AABE604C}" destId="{D62EF272-FB42-43CA-8AE0-FEFC30F1978C}" srcOrd="0" destOrd="0" parTransId="{FC78913A-7D04-48A8-8550-A4F4BE8E5583}" sibTransId="{7DA2561E-CF01-4698-9958-C38C67C75DC1}"/>
    <dgm:cxn modelId="{F23F9818-6531-4E4B-8AD7-6ED5B481BDB8}" srcId="{0FCE3A03-FCB3-4AA2-B85A-57CC310AA587}" destId="{90086782-BE2F-4EA5-8FE9-CF46A68F0E37}" srcOrd="0" destOrd="0" parTransId="{C3477F82-DAFF-492D-B4A3-9F5377337CA0}" sibTransId="{1799A433-6F5B-4805-9D79-345B3F2CCB8A}"/>
    <dgm:cxn modelId="{1B47AFB9-EC28-411D-AF3D-DEA36652BEFF}" type="presOf" srcId="{FCF74557-68F8-4D92-9853-FF5816F66C34}" destId="{99496075-906D-48FE-9CB6-888990218334}" srcOrd="1" destOrd="0" presId="urn:microsoft.com/office/officeart/2005/8/layout/hierarchy5"/>
    <dgm:cxn modelId="{8B562325-74AF-4A79-8A34-DC282A1E4120}" type="presOf" srcId="{FCF74557-68F8-4D92-9853-FF5816F66C34}" destId="{C57BED4A-8CE7-4250-825F-3D61D41783BC}" srcOrd="0" destOrd="0" presId="urn:microsoft.com/office/officeart/2005/8/layout/hierarchy5"/>
    <dgm:cxn modelId="{61346AF4-F737-4EA4-9505-59B1CB3239B8}" type="presOf" srcId="{0B8D432B-289C-49F9-989B-933CA23A3035}" destId="{11358CDD-447C-4E45-8DEA-77A3A5380450}" srcOrd="1" destOrd="0" presId="urn:microsoft.com/office/officeart/2005/8/layout/hierarchy5"/>
    <dgm:cxn modelId="{9916CB53-C6CB-451B-BB82-4ADF45AFDF3E}" type="presOf" srcId="{FC78913A-7D04-48A8-8550-A4F4BE8E5583}" destId="{7C936752-74C9-41A8-8E4B-2337D4C0BDDB}" srcOrd="1" destOrd="0" presId="urn:microsoft.com/office/officeart/2005/8/layout/hierarchy5"/>
    <dgm:cxn modelId="{E0563C46-7D6F-484E-A193-C93FCA6E8049}" srcId="{0FCE3A03-FCB3-4AA2-B85A-57CC310AA587}" destId="{AC95BB27-9101-4507-9508-7C524CE6D5AB}" srcOrd="3" destOrd="0" parTransId="{66633142-EF6A-4E7C-95BA-E8F5DB7FBE0B}" sibTransId="{40EB0363-E713-455A-A497-90DFCF92BF90}"/>
    <dgm:cxn modelId="{E5F53F11-859C-4ACF-B1D4-B3EF873F94AB}" type="presOf" srcId="{29AC76D4-4BD7-4653-90D3-B1A322C7B591}" destId="{20319E63-7097-4F0A-A15F-032CC15E3E72}" srcOrd="1" destOrd="0" presId="urn:microsoft.com/office/officeart/2005/8/layout/hierarchy5"/>
    <dgm:cxn modelId="{E70B600C-673B-435E-A623-FCC0037CC61D}" srcId="{0FCE3A03-FCB3-4AA2-B85A-57CC310AA587}" destId="{29AC76D4-4BD7-4653-90D3-B1A322C7B591}" srcOrd="4" destOrd="0" parTransId="{94143FD5-CECF-4603-A3C6-2C00B5413F2E}" sibTransId="{FC6FDAFD-CF92-495A-9915-180082F790B6}"/>
    <dgm:cxn modelId="{156D500E-A2BC-4BD7-9558-1599777E7DCB}" type="presOf" srcId="{5E2D7458-962A-4C78-B31C-9E4C44056FC0}" destId="{371BD313-D52A-46CF-8C7A-23AE3D1B04ED}" srcOrd="1" destOrd="0" presId="urn:microsoft.com/office/officeart/2005/8/layout/hierarchy5"/>
    <dgm:cxn modelId="{FE2842FC-4E30-488D-94DF-787CDDCF6596}" type="presOf" srcId="{AC95BB27-9101-4507-9508-7C524CE6D5AB}" destId="{AA4A60AB-4764-4656-A9C8-0EE0DDA37B07}" srcOrd="0" destOrd="0" presId="urn:microsoft.com/office/officeart/2005/8/layout/hierarchy5"/>
    <dgm:cxn modelId="{F7AD179E-8A1F-4441-8111-8835C9404680}" type="presOf" srcId="{91C070D0-FB97-4F1D-943D-3088D1C27239}" destId="{757B0104-1BB4-478A-801D-E8383A45B4FB}" srcOrd="0" destOrd="0" presId="urn:microsoft.com/office/officeart/2005/8/layout/hierarchy5"/>
    <dgm:cxn modelId="{91C3062D-ACD4-41D4-B11A-85A4535DA288}" type="presOf" srcId="{02329C40-6B76-435C-9C5E-B13ECA6C293D}" destId="{CB51AA07-602A-4A08-A66A-16D9F89E6246}" srcOrd="1" destOrd="0" presId="urn:microsoft.com/office/officeart/2005/8/layout/hierarchy5"/>
    <dgm:cxn modelId="{D948EDD0-3261-439B-A950-FFA43602DCC3}" srcId="{E96FD26B-380B-41D1-8277-F5B06C014DA4}" destId="{5FE1A29F-17CA-4FBB-A558-F11C4D912512}" srcOrd="0" destOrd="0" parTransId="{1E423493-8170-4645-A9A1-73CDF5BB4DCF}" sibTransId="{13B6005C-0636-493C-875C-8E24D5C3E365}"/>
    <dgm:cxn modelId="{74FD2281-39B7-4F78-A929-2216E7A0FBAF}" srcId="{D62EF272-FB42-43CA-8AE0-FEFC30F1978C}" destId="{33AABDE2-A1CF-4463-AEBA-9D2FC87E14E4}" srcOrd="0" destOrd="0" parTransId="{FCF74557-68F8-4D92-9853-FF5816F66C34}" sibTransId="{106594FB-B51D-4019-B3B2-B5D2F2BCBCEC}"/>
    <dgm:cxn modelId="{FCDD3C45-4612-4FFD-B2C7-13F60E4F8789}" type="presOf" srcId="{02329C40-6B76-435C-9C5E-B13ECA6C293D}" destId="{91ACF46E-F5BC-40C9-91D9-CA68E6E88FF3}" srcOrd="0" destOrd="0" presId="urn:microsoft.com/office/officeart/2005/8/layout/hierarchy5"/>
    <dgm:cxn modelId="{42838FFA-350E-46FF-96E8-35DD1A9E1D87}" type="presOf" srcId="{1E423493-8170-4645-A9A1-73CDF5BB4DCF}" destId="{DDD9BB05-DA64-4A65-8228-4B537C1803D4}" srcOrd="0" destOrd="0" presId="urn:microsoft.com/office/officeart/2005/8/layout/hierarchy5"/>
    <dgm:cxn modelId="{C79E7A59-C332-43A0-8BCF-820CD82344B2}" type="presOf" srcId="{FC78913A-7D04-48A8-8550-A4F4BE8E5583}" destId="{346D5EB1-5326-4FE1-B0B4-75B9468DE6EA}" srcOrd="0" destOrd="0" presId="urn:microsoft.com/office/officeart/2005/8/layout/hierarchy5"/>
    <dgm:cxn modelId="{C76331E8-E11A-4E1F-AFAD-DBD7EF69ED6F}" type="presOf" srcId="{29AC76D4-4BD7-4653-90D3-B1A322C7B591}" destId="{E1F76275-AC9F-48D9-85F4-FCE3C97D8EAD}" srcOrd="0" destOrd="0" presId="urn:microsoft.com/office/officeart/2005/8/layout/hierarchy5"/>
    <dgm:cxn modelId="{F0BC4806-A40F-4353-B87F-75AD8C54082B}" type="presOf" srcId="{0FCE3A03-FCB3-4AA2-B85A-57CC310AA587}" destId="{6E4E1DDA-4D98-4520-9AD6-94105EB7B506}" srcOrd="0" destOrd="0" presId="urn:microsoft.com/office/officeart/2005/8/layout/hierarchy5"/>
    <dgm:cxn modelId="{762092D7-219E-43CF-B3A1-B9C44EBF09AF}" srcId="{0FCE3A03-FCB3-4AA2-B85A-57CC310AA587}" destId="{02329C40-6B76-435C-9C5E-B13ECA6C293D}" srcOrd="2" destOrd="0" parTransId="{38DDBF0D-A991-48BF-873B-E263BED4AFA4}" sibTransId="{CE8A0C45-6D29-41C8-BD5E-55A186EC6CDA}"/>
    <dgm:cxn modelId="{C3D7AF0B-E8B7-4501-8C6A-3CDE21755ADC}" type="presOf" srcId="{0B8D432B-289C-49F9-989B-933CA23A3035}" destId="{BE1D7EFC-5C20-4214-A75B-1C391DBF4B5B}" srcOrd="0" destOrd="0" presId="urn:microsoft.com/office/officeart/2005/8/layout/hierarchy5"/>
    <dgm:cxn modelId="{3BB534C7-2890-4093-9C6F-38E3DF1CB093}" type="presOf" srcId="{AC95BB27-9101-4507-9508-7C524CE6D5AB}" destId="{C898B84B-6336-4428-9B9C-27A0C6256C2E}" srcOrd="1" destOrd="0" presId="urn:microsoft.com/office/officeart/2005/8/layout/hierarchy5"/>
    <dgm:cxn modelId="{A1BE6FA8-E0DE-45AB-9612-2B2DC4CF8647}" type="presOf" srcId="{C26B595E-AE5F-4606-9B01-42A922F1A449}" destId="{5AB387AB-BC30-467B-9E64-E1EC1E8C34F8}" srcOrd="1" destOrd="0" presId="urn:microsoft.com/office/officeart/2005/8/layout/hierarchy5"/>
    <dgm:cxn modelId="{DABB072E-8220-4A54-AEC5-99FE0C039AA5}" type="presOf" srcId="{D62EF272-FB42-43CA-8AE0-FEFC30F1978C}" destId="{25DE87B6-0E7A-46AE-ACE4-5CF8816C8745}" srcOrd="0" destOrd="0" presId="urn:microsoft.com/office/officeart/2005/8/layout/hierarchy5"/>
    <dgm:cxn modelId="{D2B94EC4-4AB1-4CCB-A549-9DB71633848A}" srcId="{0FCE3A03-FCB3-4AA2-B85A-57CC310AA587}" destId="{88E3015A-1273-49C7-9F7B-E959D3E3B2A4}" srcOrd="1" destOrd="0" parTransId="{DFEA1587-3CF6-41C3-8411-4FADC81BDF49}" sibTransId="{5DBD3D3B-8F8F-4596-8E11-DCBCAB18A62A}"/>
    <dgm:cxn modelId="{26A8684D-6F5E-4589-9949-436821CE5A91}" type="presOf" srcId="{5FE1A29F-17CA-4FBB-A558-F11C4D912512}" destId="{F19184AC-D685-4072-8547-8C3EA261C4A6}" srcOrd="0" destOrd="0" presId="urn:microsoft.com/office/officeart/2005/8/layout/hierarchy5"/>
    <dgm:cxn modelId="{4651C665-AB45-41A9-98B6-6603B2166DDB}" type="presOf" srcId="{5E2D7458-962A-4C78-B31C-9E4C44056FC0}" destId="{9F09B1B8-9176-4A62-933A-90F1DDFB1089}" srcOrd="0" destOrd="0" presId="urn:microsoft.com/office/officeart/2005/8/layout/hierarchy5"/>
    <dgm:cxn modelId="{7F6D5BCF-CFFB-4EE2-97F6-2EED7A2CF74D}" type="presOf" srcId="{90086782-BE2F-4EA5-8FE9-CF46A68F0E37}" destId="{BE651939-1B69-4580-BC4A-AC598F08C4F8}" srcOrd="0" destOrd="0" presId="urn:microsoft.com/office/officeart/2005/8/layout/hierarchy5"/>
    <dgm:cxn modelId="{B340D7BB-6DEF-493C-9109-B70EB36B07ED}" srcId="{90086782-BE2F-4EA5-8FE9-CF46A68F0E37}" destId="{91C070D0-FB97-4F1D-943D-3088D1C27239}" srcOrd="0" destOrd="0" parTransId="{5E2D7458-962A-4C78-B31C-9E4C44056FC0}" sibTransId="{B881968B-238E-450D-9637-F8EC74134B2E}"/>
    <dgm:cxn modelId="{8FB27971-895C-40A4-91FB-EE1AE8C7920E}" type="presOf" srcId="{1E423493-8170-4645-A9A1-73CDF5BB4DCF}" destId="{12A01C4C-CD4F-45E0-A438-A431A754FABF}" srcOrd="1" destOrd="0" presId="urn:microsoft.com/office/officeart/2005/8/layout/hierarchy5"/>
    <dgm:cxn modelId="{6F82D2AE-1D47-4AE2-9946-8C2322F90F47}" type="presOf" srcId="{C26B595E-AE5F-4606-9B01-42A922F1A449}" destId="{8E1781AD-D938-4FD2-9424-B34FEF1002AC}" srcOrd="0" destOrd="0" presId="urn:microsoft.com/office/officeart/2005/8/layout/hierarchy5"/>
    <dgm:cxn modelId="{A4D80B13-823C-4626-B22E-BFC6C81AF8E5}" srcId="{91C070D0-FB97-4F1D-943D-3088D1C27239}" destId="{E96FD26B-380B-41D1-8277-F5B06C014DA4}" srcOrd="0" destOrd="0" parTransId="{C26B595E-AE5F-4606-9B01-42A922F1A449}" sibTransId="{5429322D-5DE6-44B6-9707-A54B6AC50CDD}"/>
    <dgm:cxn modelId="{DBEDBC63-517C-4394-A3D1-1A5A76A1059F}" type="presOf" srcId="{88E3015A-1273-49C7-9F7B-E959D3E3B2A4}" destId="{0CEF5156-913C-4BD0-AAF6-DA8DF01450C5}" srcOrd="0" destOrd="0" presId="urn:microsoft.com/office/officeart/2005/8/layout/hierarchy5"/>
    <dgm:cxn modelId="{D4C95691-BF81-4D13-A396-FBC0F85E4BC3}" type="presOf" srcId="{AA615553-C700-4A0C-952D-2070AABE604C}" destId="{EA882A25-89C6-4429-9A3E-8E97FB84EA7F}" srcOrd="0" destOrd="0" presId="urn:microsoft.com/office/officeart/2005/8/layout/hierarchy5"/>
    <dgm:cxn modelId="{E37FDDE8-9804-4F8A-8A25-4D8A5049CA3A}" type="presOf" srcId="{E96FD26B-380B-41D1-8277-F5B06C014DA4}" destId="{E434731E-8131-4F34-8CE1-163CD3FA4D9D}" srcOrd="0" destOrd="0" presId="urn:microsoft.com/office/officeart/2005/8/layout/hierarchy5"/>
    <dgm:cxn modelId="{C29FCEDF-74F7-46A2-9D73-ED73EF225D61}" srcId="{90086782-BE2F-4EA5-8FE9-CF46A68F0E37}" destId="{AA615553-C700-4A0C-952D-2070AABE604C}" srcOrd="1" destOrd="0" parTransId="{0B8D432B-289C-49F9-989B-933CA23A3035}" sibTransId="{360138D3-8F68-4B6F-A6FB-DA3B2BCBAA1C}"/>
    <dgm:cxn modelId="{7369B1E4-22C3-472E-A50F-B812C099B9DF}" type="presParOf" srcId="{6E4E1DDA-4D98-4520-9AD6-94105EB7B506}" destId="{767A05F8-3F2D-4B6E-9C47-4B91EF527100}" srcOrd="0" destOrd="0" presId="urn:microsoft.com/office/officeart/2005/8/layout/hierarchy5"/>
    <dgm:cxn modelId="{D9870371-85AF-4E08-87ED-5F5C5B238DF8}" type="presParOf" srcId="{767A05F8-3F2D-4B6E-9C47-4B91EF527100}" destId="{B65EEF68-D907-49AC-B0DB-F54927FCFF8F}" srcOrd="0" destOrd="0" presId="urn:microsoft.com/office/officeart/2005/8/layout/hierarchy5"/>
    <dgm:cxn modelId="{A79F41B5-B874-49E7-A379-3F735B262CE7}" type="presParOf" srcId="{767A05F8-3F2D-4B6E-9C47-4B91EF527100}" destId="{611CD31F-1563-40AB-B234-8F826D5077FE}" srcOrd="1" destOrd="0" presId="urn:microsoft.com/office/officeart/2005/8/layout/hierarchy5"/>
    <dgm:cxn modelId="{659F5674-17BE-4CCD-ABCD-60B98EB10334}" type="presParOf" srcId="{611CD31F-1563-40AB-B234-8F826D5077FE}" destId="{D93D5937-D3A7-4240-A6FA-44FF7BECAF6E}" srcOrd="0" destOrd="0" presId="urn:microsoft.com/office/officeart/2005/8/layout/hierarchy5"/>
    <dgm:cxn modelId="{FB000FF6-A3AF-42C7-A99D-FF21EF04C102}" type="presParOf" srcId="{D93D5937-D3A7-4240-A6FA-44FF7BECAF6E}" destId="{BE651939-1B69-4580-BC4A-AC598F08C4F8}" srcOrd="0" destOrd="0" presId="urn:microsoft.com/office/officeart/2005/8/layout/hierarchy5"/>
    <dgm:cxn modelId="{E310AF37-C6A5-46ED-965B-4870CAD4E771}" type="presParOf" srcId="{D93D5937-D3A7-4240-A6FA-44FF7BECAF6E}" destId="{65ACA599-47C6-4A8E-AF0F-51C540D69829}" srcOrd="1" destOrd="0" presId="urn:microsoft.com/office/officeart/2005/8/layout/hierarchy5"/>
    <dgm:cxn modelId="{C25B7CC8-7D2D-46E9-9343-E58E7E051D3E}" type="presParOf" srcId="{65ACA599-47C6-4A8E-AF0F-51C540D69829}" destId="{9F09B1B8-9176-4A62-933A-90F1DDFB1089}" srcOrd="0" destOrd="0" presId="urn:microsoft.com/office/officeart/2005/8/layout/hierarchy5"/>
    <dgm:cxn modelId="{D01BE826-7898-4009-91C9-F5C58FBCDC8B}" type="presParOf" srcId="{9F09B1B8-9176-4A62-933A-90F1DDFB1089}" destId="{371BD313-D52A-46CF-8C7A-23AE3D1B04ED}" srcOrd="0" destOrd="0" presId="urn:microsoft.com/office/officeart/2005/8/layout/hierarchy5"/>
    <dgm:cxn modelId="{F196FA78-6CA7-4421-BF05-8BF40A7744A0}" type="presParOf" srcId="{65ACA599-47C6-4A8E-AF0F-51C540D69829}" destId="{83AB688F-D91F-4736-A64E-AA4EB556581F}" srcOrd="1" destOrd="0" presId="urn:microsoft.com/office/officeart/2005/8/layout/hierarchy5"/>
    <dgm:cxn modelId="{8C056002-041E-447B-BC80-C334A3FD1F62}" type="presParOf" srcId="{83AB688F-D91F-4736-A64E-AA4EB556581F}" destId="{757B0104-1BB4-478A-801D-E8383A45B4FB}" srcOrd="0" destOrd="0" presId="urn:microsoft.com/office/officeart/2005/8/layout/hierarchy5"/>
    <dgm:cxn modelId="{6BD33E4E-1960-4900-9078-6B71737EF365}" type="presParOf" srcId="{83AB688F-D91F-4736-A64E-AA4EB556581F}" destId="{D2CC21CE-8F2A-4428-B22C-187A5D4D6E42}" srcOrd="1" destOrd="0" presId="urn:microsoft.com/office/officeart/2005/8/layout/hierarchy5"/>
    <dgm:cxn modelId="{1EBECD7A-8D6C-478B-8ED8-9B900059DD9C}" type="presParOf" srcId="{D2CC21CE-8F2A-4428-B22C-187A5D4D6E42}" destId="{8E1781AD-D938-4FD2-9424-B34FEF1002AC}" srcOrd="0" destOrd="0" presId="urn:microsoft.com/office/officeart/2005/8/layout/hierarchy5"/>
    <dgm:cxn modelId="{7162077A-DB71-4E8D-BDFF-174C6BD7DC85}" type="presParOf" srcId="{8E1781AD-D938-4FD2-9424-B34FEF1002AC}" destId="{5AB387AB-BC30-467B-9E64-E1EC1E8C34F8}" srcOrd="0" destOrd="0" presId="urn:microsoft.com/office/officeart/2005/8/layout/hierarchy5"/>
    <dgm:cxn modelId="{48C04D3A-5686-40E7-A931-BAAF9C72D791}" type="presParOf" srcId="{D2CC21CE-8F2A-4428-B22C-187A5D4D6E42}" destId="{EF828E90-E794-4F11-AABE-03FD5A19FF69}" srcOrd="1" destOrd="0" presId="urn:microsoft.com/office/officeart/2005/8/layout/hierarchy5"/>
    <dgm:cxn modelId="{94443603-6094-4621-9296-5867045CE9F0}" type="presParOf" srcId="{EF828E90-E794-4F11-AABE-03FD5A19FF69}" destId="{E434731E-8131-4F34-8CE1-163CD3FA4D9D}" srcOrd="0" destOrd="0" presId="urn:microsoft.com/office/officeart/2005/8/layout/hierarchy5"/>
    <dgm:cxn modelId="{650A0C26-A337-4738-909F-557FF2E3113D}" type="presParOf" srcId="{EF828E90-E794-4F11-AABE-03FD5A19FF69}" destId="{5C78153F-86E5-406E-92B9-C19234EE3A7A}" srcOrd="1" destOrd="0" presId="urn:microsoft.com/office/officeart/2005/8/layout/hierarchy5"/>
    <dgm:cxn modelId="{ED68095F-72A2-41AD-9882-8C216C77A925}" type="presParOf" srcId="{5C78153F-86E5-406E-92B9-C19234EE3A7A}" destId="{DDD9BB05-DA64-4A65-8228-4B537C1803D4}" srcOrd="0" destOrd="0" presId="urn:microsoft.com/office/officeart/2005/8/layout/hierarchy5"/>
    <dgm:cxn modelId="{98981BFD-6E48-4759-A207-570EFBEABDC2}" type="presParOf" srcId="{DDD9BB05-DA64-4A65-8228-4B537C1803D4}" destId="{12A01C4C-CD4F-45E0-A438-A431A754FABF}" srcOrd="0" destOrd="0" presId="urn:microsoft.com/office/officeart/2005/8/layout/hierarchy5"/>
    <dgm:cxn modelId="{6B165AC2-8EE1-4A72-B941-C311A9A3E8F9}" type="presParOf" srcId="{5C78153F-86E5-406E-92B9-C19234EE3A7A}" destId="{0B7104BC-495C-4930-BBF1-77689C0DE6AE}" srcOrd="1" destOrd="0" presId="urn:microsoft.com/office/officeart/2005/8/layout/hierarchy5"/>
    <dgm:cxn modelId="{BC8CBA64-51A6-4E9F-84C5-9D0FF3C0E1BA}" type="presParOf" srcId="{0B7104BC-495C-4930-BBF1-77689C0DE6AE}" destId="{F19184AC-D685-4072-8547-8C3EA261C4A6}" srcOrd="0" destOrd="0" presId="urn:microsoft.com/office/officeart/2005/8/layout/hierarchy5"/>
    <dgm:cxn modelId="{3D36A3F5-BE2F-4F63-9E2B-2A113126E230}" type="presParOf" srcId="{0B7104BC-495C-4930-BBF1-77689C0DE6AE}" destId="{DEB2D3C4-532C-4246-A2A0-1B0B673E852D}" srcOrd="1" destOrd="0" presId="urn:microsoft.com/office/officeart/2005/8/layout/hierarchy5"/>
    <dgm:cxn modelId="{3E6B278C-A429-425F-808E-810E48C8459B}" type="presParOf" srcId="{65ACA599-47C6-4A8E-AF0F-51C540D69829}" destId="{BE1D7EFC-5C20-4214-A75B-1C391DBF4B5B}" srcOrd="2" destOrd="0" presId="urn:microsoft.com/office/officeart/2005/8/layout/hierarchy5"/>
    <dgm:cxn modelId="{A0BB8100-33BF-40A5-A9E1-BF2FA483CB21}" type="presParOf" srcId="{BE1D7EFC-5C20-4214-A75B-1C391DBF4B5B}" destId="{11358CDD-447C-4E45-8DEA-77A3A5380450}" srcOrd="0" destOrd="0" presId="urn:microsoft.com/office/officeart/2005/8/layout/hierarchy5"/>
    <dgm:cxn modelId="{19FBEE17-C8A9-47C6-B1BF-851F15FDB0C5}" type="presParOf" srcId="{65ACA599-47C6-4A8E-AF0F-51C540D69829}" destId="{BB852141-185E-4B9F-A2A4-BE5BB960605F}" srcOrd="3" destOrd="0" presId="urn:microsoft.com/office/officeart/2005/8/layout/hierarchy5"/>
    <dgm:cxn modelId="{05BE7B8C-30A6-452E-8C82-9B70613B1468}" type="presParOf" srcId="{BB852141-185E-4B9F-A2A4-BE5BB960605F}" destId="{EA882A25-89C6-4429-9A3E-8E97FB84EA7F}" srcOrd="0" destOrd="0" presId="urn:microsoft.com/office/officeart/2005/8/layout/hierarchy5"/>
    <dgm:cxn modelId="{F03DF7A0-B09E-4523-9CF6-4DEA5CFA7EED}" type="presParOf" srcId="{BB852141-185E-4B9F-A2A4-BE5BB960605F}" destId="{1E891BB7-3C04-4141-88D1-BD53C2C14DD7}" srcOrd="1" destOrd="0" presId="urn:microsoft.com/office/officeart/2005/8/layout/hierarchy5"/>
    <dgm:cxn modelId="{0307E459-E521-449F-B6C1-57E58A124B3D}" type="presParOf" srcId="{1E891BB7-3C04-4141-88D1-BD53C2C14DD7}" destId="{346D5EB1-5326-4FE1-B0B4-75B9468DE6EA}" srcOrd="0" destOrd="0" presId="urn:microsoft.com/office/officeart/2005/8/layout/hierarchy5"/>
    <dgm:cxn modelId="{E7B80321-7A04-4CAC-B5C6-E58DB0EE931C}" type="presParOf" srcId="{346D5EB1-5326-4FE1-B0B4-75B9468DE6EA}" destId="{7C936752-74C9-41A8-8E4B-2337D4C0BDDB}" srcOrd="0" destOrd="0" presId="urn:microsoft.com/office/officeart/2005/8/layout/hierarchy5"/>
    <dgm:cxn modelId="{41CB8B4E-ABCF-459F-BD02-D46F50517825}" type="presParOf" srcId="{1E891BB7-3C04-4141-88D1-BD53C2C14DD7}" destId="{7E98F879-0C6B-4A18-B2C7-217EEB59B504}" srcOrd="1" destOrd="0" presId="urn:microsoft.com/office/officeart/2005/8/layout/hierarchy5"/>
    <dgm:cxn modelId="{1E8A168D-7F1F-4934-BAD7-A4217A16AB86}" type="presParOf" srcId="{7E98F879-0C6B-4A18-B2C7-217EEB59B504}" destId="{25DE87B6-0E7A-46AE-ACE4-5CF8816C8745}" srcOrd="0" destOrd="0" presId="urn:microsoft.com/office/officeart/2005/8/layout/hierarchy5"/>
    <dgm:cxn modelId="{86E44531-2056-4ACA-941B-1C43B6E14672}" type="presParOf" srcId="{7E98F879-0C6B-4A18-B2C7-217EEB59B504}" destId="{1E782F9C-F065-473A-AFD0-E2A558687706}" srcOrd="1" destOrd="0" presId="urn:microsoft.com/office/officeart/2005/8/layout/hierarchy5"/>
    <dgm:cxn modelId="{ACEF8464-2389-4C66-A3A4-EB62A128F445}" type="presParOf" srcId="{1E782F9C-F065-473A-AFD0-E2A558687706}" destId="{C57BED4A-8CE7-4250-825F-3D61D41783BC}" srcOrd="0" destOrd="0" presId="urn:microsoft.com/office/officeart/2005/8/layout/hierarchy5"/>
    <dgm:cxn modelId="{668FFF8D-7290-45D9-BC39-A43E7E9F8E6A}" type="presParOf" srcId="{C57BED4A-8CE7-4250-825F-3D61D41783BC}" destId="{99496075-906D-48FE-9CB6-888990218334}" srcOrd="0" destOrd="0" presId="urn:microsoft.com/office/officeart/2005/8/layout/hierarchy5"/>
    <dgm:cxn modelId="{5708785B-17A6-4FDD-A0BC-A5AB209E017B}" type="presParOf" srcId="{1E782F9C-F065-473A-AFD0-E2A558687706}" destId="{AE8C8697-2350-48B6-877E-10332CB5DC43}" srcOrd="1" destOrd="0" presId="urn:microsoft.com/office/officeart/2005/8/layout/hierarchy5"/>
    <dgm:cxn modelId="{F3A4C1F5-444A-4F19-9F71-23DEA9E4A3BB}" type="presParOf" srcId="{AE8C8697-2350-48B6-877E-10332CB5DC43}" destId="{B301DDB4-B8CF-475A-BDD5-BA9883B99463}" srcOrd="0" destOrd="0" presId="urn:microsoft.com/office/officeart/2005/8/layout/hierarchy5"/>
    <dgm:cxn modelId="{7E672E83-01A7-43BB-9D03-AC6FC6CCBCE8}" type="presParOf" srcId="{AE8C8697-2350-48B6-877E-10332CB5DC43}" destId="{8CF6620E-76DC-4CFF-AC3C-F30006718DF1}" srcOrd="1" destOrd="0" presId="urn:microsoft.com/office/officeart/2005/8/layout/hierarchy5"/>
    <dgm:cxn modelId="{438C7A0A-A003-45D8-AC57-B7E924D0403E}" type="presParOf" srcId="{6E4E1DDA-4D98-4520-9AD6-94105EB7B506}" destId="{D3278128-08B4-4776-8F58-29543CC5BE7A}" srcOrd="1" destOrd="0" presId="urn:microsoft.com/office/officeart/2005/8/layout/hierarchy5"/>
    <dgm:cxn modelId="{DFAD7DB8-E610-4D0B-95AF-2D696A0D3D63}" type="presParOf" srcId="{D3278128-08B4-4776-8F58-29543CC5BE7A}" destId="{0C2F947F-820D-46D5-A7FD-A392809B833B}" srcOrd="0" destOrd="0" presId="urn:microsoft.com/office/officeart/2005/8/layout/hierarchy5"/>
    <dgm:cxn modelId="{73D2174D-B29A-402A-A8C5-7A320F04624A}" type="presParOf" srcId="{0C2F947F-820D-46D5-A7FD-A392809B833B}" destId="{0CEF5156-913C-4BD0-AAF6-DA8DF01450C5}" srcOrd="0" destOrd="0" presId="urn:microsoft.com/office/officeart/2005/8/layout/hierarchy5"/>
    <dgm:cxn modelId="{9B61AC3C-878F-4E04-839A-2077F6A2B96B}" type="presParOf" srcId="{0C2F947F-820D-46D5-A7FD-A392809B833B}" destId="{14E24B03-38AE-4DEB-BD70-6C9C8CC5ED62}" srcOrd="1" destOrd="0" presId="urn:microsoft.com/office/officeart/2005/8/layout/hierarchy5"/>
    <dgm:cxn modelId="{1306E0E7-BE5A-4309-94DE-1BE3983C6DCC}" type="presParOf" srcId="{D3278128-08B4-4776-8F58-29543CC5BE7A}" destId="{2CAFE0CD-7663-42F2-A425-0C171F2B2DF1}" srcOrd="1" destOrd="0" presId="urn:microsoft.com/office/officeart/2005/8/layout/hierarchy5"/>
    <dgm:cxn modelId="{7B67AE00-AC2B-4BF5-A544-7BCEF5DF1B24}" type="presParOf" srcId="{2CAFE0CD-7663-42F2-A425-0C171F2B2DF1}" destId="{67A3D9D2-7D9E-4D6D-AA12-662AD6ACE7DE}" srcOrd="0" destOrd="0" presId="urn:microsoft.com/office/officeart/2005/8/layout/hierarchy5"/>
    <dgm:cxn modelId="{57DFDEE9-E98B-429C-8C72-5A14E734ACD0}" type="presParOf" srcId="{D3278128-08B4-4776-8F58-29543CC5BE7A}" destId="{A3A86B93-8595-40DD-BC7F-EEC526360C9A}" srcOrd="2" destOrd="0" presId="urn:microsoft.com/office/officeart/2005/8/layout/hierarchy5"/>
    <dgm:cxn modelId="{5BE38AA9-CAD6-412D-A169-AF4405A9F396}" type="presParOf" srcId="{A3A86B93-8595-40DD-BC7F-EEC526360C9A}" destId="{91ACF46E-F5BC-40C9-91D9-CA68E6E88FF3}" srcOrd="0" destOrd="0" presId="urn:microsoft.com/office/officeart/2005/8/layout/hierarchy5"/>
    <dgm:cxn modelId="{32179C49-F004-46DA-8071-3F944FBBB4AB}" type="presParOf" srcId="{A3A86B93-8595-40DD-BC7F-EEC526360C9A}" destId="{CB51AA07-602A-4A08-A66A-16D9F89E6246}" srcOrd="1" destOrd="0" presId="urn:microsoft.com/office/officeart/2005/8/layout/hierarchy5"/>
    <dgm:cxn modelId="{3B3B6FA1-2FE9-4DAD-AFA7-7525A1C8A63D}" type="presParOf" srcId="{D3278128-08B4-4776-8F58-29543CC5BE7A}" destId="{4D239BBB-2874-4DD1-84FB-55AA9153F65B}" srcOrd="3" destOrd="0" presId="urn:microsoft.com/office/officeart/2005/8/layout/hierarchy5"/>
    <dgm:cxn modelId="{8237B90E-7BDC-4D40-AACC-D4DEA455994C}" type="presParOf" srcId="{4D239BBB-2874-4DD1-84FB-55AA9153F65B}" destId="{82B1FFFE-3D23-4E4B-8A1D-2B1E8E2B2560}" srcOrd="0" destOrd="0" presId="urn:microsoft.com/office/officeart/2005/8/layout/hierarchy5"/>
    <dgm:cxn modelId="{6569462B-9DA8-470E-8D40-D2C362D1ABAB}" type="presParOf" srcId="{D3278128-08B4-4776-8F58-29543CC5BE7A}" destId="{0175076E-FF9E-4631-A374-59D5420EF292}" srcOrd="4" destOrd="0" presId="urn:microsoft.com/office/officeart/2005/8/layout/hierarchy5"/>
    <dgm:cxn modelId="{C08DBBF0-88B8-4991-8EF6-614BAA86559F}" type="presParOf" srcId="{0175076E-FF9E-4631-A374-59D5420EF292}" destId="{AA4A60AB-4764-4656-A9C8-0EE0DDA37B07}" srcOrd="0" destOrd="0" presId="urn:microsoft.com/office/officeart/2005/8/layout/hierarchy5"/>
    <dgm:cxn modelId="{111F066F-5A32-4E0D-AA41-8B797DC3F652}" type="presParOf" srcId="{0175076E-FF9E-4631-A374-59D5420EF292}" destId="{C898B84B-6336-4428-9B9C-27A0C6256C2E}" srcOrd="1" destOrd="0" presId="urn:microsoft.com/office/officeart/2005/8/layout/hierarchy5"/>
    <dgm:cxn modelId="{1EC22BE8-36A8-4610-BEEF-79C1BEB308A8}" type="presParOf" srcId="{D3278128-08B4-4776-8F58-29543CC5BE7A}" destId="{6336F47B-9D7B-45D3-82FE-9D7C53A909F5}" srcOrd="5" destOrd="0" presId="urn:microsoft.com/office/officeart/2005/8/layout/hierarchy5"/>
    <dgm:cxn modelId="{746EF6E0-0489-44A7-AFBA-8498913C4942}" type="presParOf" srcId="{6336F47B-9D7B-45D3-82FE-9D7C53A909F5}" destId="{9F17BE69-605E-427E-9419-F383BD09522C}" srcOrd="0" destOrd="0" presId="urn:microsoft.com/office/officeart/2005/8/layout/hierarchy5"/>
    <dgm:cxn modelId="{E230D1E6-9C97-44AC-AE11-77D179B6D16E}" type="presParOf" srcId="{D3278128-08B4-4776-8F58-29543CC5BE7A}" destId="{0927EA53-F6AB-47A0-8776-DB7633BE693B}" srcOrd="6" destOrd="0" presId="urn:microsoft.com/office/officeart/2005/8/layout/hierarchy5"/>
    <dgm:cxn modelId="{FC2B51C8-4CF8-4F7D-ABC4-F24CF860489D}" type="presParOf" srcId="{0927EA53-F6AB-47A0-8776-DB7633BE693B}" destId="{E1F76275-AC9F-48D9-85F4-FCE3C97D8EAD}" srcOrd="0" destOrd="0" presId="urn:microsoft.com/office/officeart/2005/8/layout/hierarchy5"/>
    <dgm:cxn modelId="{3EC762DA-1333-4584-8311-64E6B7A5E897}" type="presParOf" srcId="{0927EA53-F6AB-47A0-8776-DB7633BE693B}" destId="{20319E63-7097-4F0A-A15F-032CC15E3E72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395263-921C-4158-9098-91997D27DBA7}">
      <dsp:nvSpPr>
        <dsp:cNvPr id="0" name=""/>
        <dsp:cNvSpPr/>
      </dsp:nvSpPr>
      <dsp:spPr>
        <a:xfrm rot="16200000">
          <a:off x="612068" y="-612068"/>
          <a:ext cx="2124235" cy="3348372"/>
        </a:xfrm>
        <a:prstGeom prst="round1Rect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solidFill>
                <a:srgbClr val="FFFFFF"/>
              </a:solidFill>
              <a:latin typeface="DendaNewLightC"/>
              <a:ea typeface="+mn-ea"/>
              <a:cs typeface="+mn-cs"/>
            </a:rPr>
            <a:t>Кафедра, к которой прикреплен аспирант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b="1" kern="1200" dirty="0">
            <a:solidFill>
              <a:srgbClr val="FFFFFF"/>
            </a:solidFill>
            <a:latin typeface="DendaNewLightC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>
              <a:solidFill>
                <a:srgbClr val="FFFFFF"/>
              </a:solidFill>
              <a:latin typeface="DendaNewLightC"/>
              <a:ea typeface="+mn-ea"/>
              <a:cs typeface="+mn-cs"/>
            </a:rPr>
            <a:t>Научный руководитель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>
              <a:solidFill>
                <a:srgbClr val="FFFFFF"/>
              </a:solidFill>
              <a:latin typeface="DendaNewLightC"/>
              <a:ea typeface="+mn-ea"/>
              <a:cs typeface="+mn-cs"/>
            </a:rPr>
            <a:t>Сотрудники кафедры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>
              <a:solidFill>
                <a:srgbClr val="FFFFFF"/>
              </a:solidFill>
              <a:latin typeface="DendaNewLightC"/>
              <a:ea typeface="+mn-ea"/>
              <a:cs typeface="+mn-cs"/>
            </a:rPr>
            <a:t>Зав. кафедрой</a:t>
          </a:r>
        </a:p>
      </dsp:txBody>
      <dsp:txXfrm rot="5400000">
        <a:off x="-1" y="77773"/>
        <a:ext cx="3348372" cy="1515404"/>
      </dsp:txXfrm>
    </dsp:sp>
    <dsp:sp modelId="{68AFB9AC-4E17-415C-BC8B-9CFEC4DDF1CD}">
      <dsp:nvSpPr>
        <dsp:cNvPr id="0" name=""/>
        <dsp:cNvSpPr/>
      </dsp:nvSpPr>
      <dsp:spPr>
        <a:xfrm>
          <a:off x="3348372" y="0"/>
          <a:ext cx="3348372" cy="2124235"/>
        </a:xfrm>
        <a:prstGeom prst="round1Rect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>
            <a:solidFill>
              <a:srgbClr val="FFFFFF"/>
            </a:solidFill>
            <a:latin typeface="DendaNewLightC"/>
            <a:ea typeface="+mn-ea"/>
            <a:cs typeface="+mn-cs"/>
          </a:endParaRP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solidFill>
                <a:srgbClr val="FFFFFF"/>
              </a:solidFill>
              <a:latin typeface="DendaNewLightC"/>
              <a:ea typeface="+mn-ea"/>
              <a:cs typeface="+mn-cs"/>
            </a:rPr>
            <a:t>Факультет/институт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>
            <a:solidFill>
              <a:srgbClr val="FFFFFF"/>
            </a:solidFill>
            <a:latin typeface="DendaNewLightC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>
              <a:solidFill>
                <a:srgbClr val="FFFFFF"/>
              </a:solidFill>
              <a:latin typeface="DendaNewLightC"/>
              <a:ea typeface="+mn-ea"/>
              <a:cs typeface="+mn-cs"/>
            </a:rPr>
            <a:t>Декан/Директор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>
              <a:solidFill>
                <a:srgbClr val="FFFFFF"/>
              </a:solidFill>
              <a:latin typeface="DendaNewLightC"/>
              <a:ea typeface="+mn-ea"/>
              <a:cs typeface="+mn-cs"/>
            </a:rPr>
            <a:t>Зам. по научной работе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>
              <a:solidFill>
                <a:srgbClr val="FFFFFF"/>
              </a:solidFill>
              <a:latin typeface="DendaNewLightC"/>
              <a:ea typeface="+mn-ea"/>
              <a:cs typeface="+mn-cs"/>
            </a:rPr>
            <a:t>Ответственный по аспирантуре</a:t>
          </a:r>
          <a:endParaRPr lang="ru-RU" sz="1100" kern="1200" dirty="0">
            <a:solidFill>
              <a:srgbClr val="FFFFFF"/>
            </a:solidFill>
            <a:latin typeface="DendaNewLightC"/>
            <a:ea typeface="+mn-ea"/>
            <a:cs typeface="+mn-cs"/>
          </a:endParaRPr>
        </a:p>
      </dsp:txBody>
      <dsp:txXfrm>
        <a:off x="3348372" y="0"/>
        <a:ext cx="3270600" cy="1593176"/>
      </dsp:txXfrm>
    </dsp:sp>
    <dsp:sp modelId="{A9901117-6590-4613-9708-AB98D72D2AFC}">
      <dsp:nvSpPr>
        <dsp:cNvPr id="0" name=""/>
        <dsp:cNvSpPr/>
      </dsp:nvSpPr>
      <dsp:spPr>
        <a:xfrm rot="10800000">
          <a:off x="0" y="2124235"/>
          <a:ext cx="3348372" cy="2124235"/>
        </a:xfrm>
        <a:prstGeom prst="round1Rect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solidFill>
                <a:srgbClr val="FFFFFF"/>
              </a:solidFill>
              <a:latin typeface="DendaNewLightC"/>
              <a:ea typeface="+mn-ea"/>
              <a:cs typeface="+mn-cs"/>
            </a:rPr>
            <a:t>Подразделение, реализующее программу аспирантуры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>
            <a:solidFill>
              <a:srgbClr val="FFFFFF"/>
            </a:solidFill>
            <a:latin typeface="DendaNewLightC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>
              <a:solidFill>
                <a:srgbClr val="FFFFFF"/>
              </a:solidFill>
              <a:latin typeface="DendaNewLightC"/>
              <a:ea typeface="+mn-ea"/>
              <a:cs typeface="+mn-cs"/>
            </a:rPr>
            <a:t>Руководитель программы аспирантуры</a:t>
          </a:r>
        </a:p>
      </dsp:txBody>
      <dsp:txXfrm rot="10800000">
        <a:off x="77772" y="2655294"/>
        <a:ext cx="3270600" cy="1593176"/>
      </dsp:txXfrm>
    </dsp:sp>
    <dsp:sp modelId="{23DDD43B-AAF2-495B-AAB3-2D749CF1D51F}">
      <dsp:nvSpPr>
        <dsp:cNvPr id="0" name=""/>
        <dsp:cNvSpPr/>
      </dsp:nvSpPr>
      <dsp:spPr>
        <a:xfrm rot="5400000">
          <a:off x="3960440" y="1512167"/>
          <a:ext cx="2124235" cy="3348372"/>
        </a:xfrm>
        <a:prstGeom prst="round1Rect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solidFill>
                <a:srgbClr val="FFFFFF"/>
              </a:solidFill>
              <a:latin typeface="DendaNewLightC"/>
              <a:ea typeface="+mn-ea"/>
              <a:cs typeface="+mn-cs"/>
            </a:rPr>
            <a:t>Институт аспирантуры и докторантуры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b="1" kern="1200" dirty="0">
            <a:solidFill>
              <a:srgbClr val="FFFFFF"/>
            </a:solidFill>
            <a:latin typeface="DendaNewLightC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>
              <a:solidFill>
                <a:srgbClr val="FFFFFF"/>
              </a:solidFill>
              <a:latin typeface="DendaNewLightC"/>
              <a:ea typeface="+mn-ea"/>
              <a:cs typeface="+mn-cs"/>
            </a:rPr>
            <a:t>Администратор системы мониторинга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>
              <a:solidFill>
                <a:srgbClr val="FFFFFF"/>
              </a:solidFill>
              <a:latin typeface="DendaNewLightC"/>
              <a:ea typeface="+mn-ea"/>
              <a:cs typeface="+mn-cs"/>
            </a:rPr>
            <a:t>Сотрудники отдела </a:t>
          </a:r>
          <a:r>
            <a:rPr lang="ru-RU" sz="1400" kern="1200" dirty="0" err="1">
              <a:solidFill>
                <a:srgbClr val="FFFFFF"/>
              </a:solidFill>
              <a:latin typeface="DendaNewLightC"/>
              <a:ea typeface="+mn-ea"/>
              <a:cs typeface="+mn-cs"/>
            </a:rPr>
            <a:t>АиД</a:t>
          </a:r>
          <a:endParaRPr lang="ru-RU" sz="1400" kern="1200" dirty="0">
            <a:solidFill>
              <a:srgbClr val="FFFFFF"/>
            </a:solidFill>
            <a:latin typeface="DendaNewLightC"/>
            <a:ea typeface="+mn-ea"/>
            <a:cs typeface="+mn-cs"/>
          </a:endParaRPr>
        </a:p>
      </dsp:txBody>
      <dsp:txXfrm rot="-5400000">
        <a:off x="3348371" y="2655294"/>
        <a:ext cx="3348372" cy="1515404"/>
      </dsp:txXfrm>
    </dsp:sp>
    <dsp:sp modelId="{63CA063A-D351-40EC-B58B-779EAAB62001}">
      <dsp:nvSpPr>
        <dsp:cNvPr id="0" name=""/>
        <dsp:cNvSpPr/>
      </dsp:nvSpPr>
      <dsp:spPr>
        <a:xfrm>
          <a:off x="2664299" y="1800199"/>
          <a:ext cx="1368144" cy="648072"/>
        </a:xfrm>
        <a:prstGeom prst="roundRect">
          <a:avLst/>
        </a:prstGeom>
        <a:solidFill>
          <a:schemeClr val="bg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>
              <a:solidFill>
                <a:schemeClr val="accent1">
                  <a:lumMod val="75000"/>
                </a:schemeClr>
              </a:solidFill>
              <a:latin typeface="DendaNewLightC"/>
              <a:ea typeface="+mn-ea"/>
              <a:cs typeface="+mn-cs"/>
            </a:rPr>
            <a:t>Аспирант</a:t>
          </a:r>
        </a:p>
      </dsp:txBody>
      <dsp:txXfrm>
        <a:off x="2695935" y="1831835"/>
        <a:ext cx="1304872" cy="5848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7166CE-20ED-4B5D-B0C8-E86345868C8B}">
      <dsp:nvSpPr>
        <dsp:cNvPr id="0" name=""/>
        <dsp:cNvSpPr/>
      </dsp:nvSpPr>
      <dsp:spPr>
        <a:xfrm rot="5400000">
          <a:off x="-148523" y="149172"/>
          <a:ext cx="990156" cy="693109"/>
        </a:xfrm>
        <a:prstGeom prst="chevron">
          <a:avLst/>
        </a:prstGeom>
        <a:solidFill>
          <a:srgbClr val="4F81BD"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>
            <a:solidFill>
              <a:srgbClr val="FFFFFF"/>
            </a:solidFill>
            <a:latin typeface="DendaNewLightC"/>
            <a:ea typeface="+mn-ea"/>
            <a:cs typeface="+mn-cs"/>
          </a:endParaRPr>
        </a:p>
      </dsp:txBody>
      <dsp:txXfrm rot="-5400000">
        <a:off x="1" y="347204"/>
        <a:ext cx="693109" cy="297047"/>
      </dsp:txXfrm>
    </dsp:sp>
    <dsp:sp modelId="{4799BE66-4A23-4BC0-A68D-D4D669E35883}">
      <dsp:nvSpPr>
        <dsp:cNvPr id="0" name=""/>
        <dsp:cNvSpPr/>
      </dsp:nvSpPr>
      <dsp:spPr>
        <a:xfrm rot="5400000">
          <a:off x="3453753" y="-2759995"/>
          <a:ext cx="643601" cy="6164890"/>
        </a:xfrm>
        <a:prstGeom prst="round2SameRect">
          <a:avLst/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+mn-lt"/>
              <a:ea typeface="+mn-ea"/>
              <a:cs typeface="+mn-cs"/>
            </a:rPr>
            <a:t>Аспирант прикреплен к кафедре, где работает научный руководитель и занимается научно-исследовательской деятельностью</a:t>
          </a:r>
        </a:p>
      </dsp:txBody>
      <dsp:txXfrm rot="-5400000">
        <a:off x="693109" y="32067"/>
        <a:ext cx="6133472" cy="580765"/>
      </dsp:txXfrm>
    </dsp:sp>
    <dsp:sp modelId="{62EEE969-D791-44CF-98E5-F9F8EACDF688}">
      <dsp:nvSpPr>
        <dsp:cNvPr id="0" name=""/>
        <dsp:cNvSpPr/>
      </dsp:nvSpPr>
      <dsp:spPr>
        <a:xfrm rot="5400000">
          <a:off x="-148523" y="988146"/>
          <a:ext cx="990156" cy="693109"/>
        </a:xfrm>
        <a:prstGeom prst="chevron">
          <a:avLst/>
        </a:prstGeom>
        <a:solidFill>
          <a:srgbClr val="4F81BD">
            <a:hueOff val="0"/>
            <a:satOff val="0"/>
            <a:lumOff val="0"/>
            <a:alpha val="90000"/>
          </a:srgbClr>
        </a:solidFill>
        <a:ln w="25400" cap="flat" cmpd="sng" algn="ctr">
          <a:solidFill>
            <a:srgbClr val="4F81BD">
              <a:alpha val="90000"/>
              <a:hueOff val="0"/>
              <a:satOff val="0"/>
              <a:lumOff val="0"/>
              <a:alphaOff val="-13333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>
            <a:solidFill>
              <a:srgbClr val="FFFFFF"/>
            </a:solidFill>
            <a:latin typeface="DendaNewLightC"/>
            <a:ea typeface="+mn-ea"/>
            <a:cs typeface="+mn-cs"/>
          </a:endParaRPr>
        </a:p>
      </dsp:txBody>
      <dsp:txXfrm rot="-5400000">
        <a:off x="1" y="1186178"/>
        <a:ext cx="693109" cy="297047"/>
      </dsp:txXfrm>
    </dsp:sp>
    <dsp:sp modelId="{B2CB30B5-2106-4636-BD69-4CC474D7D4E1}">
      <dsp:nvSpPr>
        <dsp:cNvPr id="0" name=""/>
        <dsp:cNvSpPr/>
      </dsp:nvSpPr>
      <dsp:spPr>
        <a:xfrm rot="5400000">
          <a:off x="3453753" y="-1921021"/>
          <a:ext cx="643601" cy="6164890"/>
        </a:xfrm>
        <a:prstGeom prst="round2SameRect">
          <a:avLst/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hueOff val="0"/>
              <a:satOff val="0"/>
              <a:lumOff val="0"/>
              <a:alphaOff val="-13333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+mj-lt"/>
              <a:ea typeface="+mn-ea"/>
              <a:cs typeface="+mn-cs"/>
            </a:rPr>
            <a:t>Декан (зам. декана по научной работе/аспирантуре) отвечает за </a:t>
          </a:r>
          <a:r>
            <a:rPr lang="ru-RU" sz="14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+mj-lt"/>
              <a:ea typeface="+mn-ea"/>
              <a:cs typeface="+mn-cs"/>
            </a:rPr>
            <a:t>реализацию программы </a:t>
          </a:r>
          <a:r>
            <a:rPr lang="ru-RU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+mj-lt"/>
              <a:ea typeface="+mn-ea"/>
              <a:cs typeface="+mn-cs"/>
            </a:rPr>
            <a:t>аспирантуры в институте/на факультете</a:t>
          </a:r>
        </a:p>
      </dsp:txBody>
      <dsp:txXfrm rot="-5400000">
        <a:off x="693109" y="871041"/>
        <a:ext cx="6133472" cy="580765"/>
      </dsp:txXfrm>
    </dsp:sp>
    <dsp:sp modelId="{B50432DB-0BC8-4CCA-B2A5-D6D6C0B6C2F7}">
      <dsp:nvSpPr>
        <dsp:cNvPr id="0" name=""/>
        <dsp:cNvSpPr/>
      </dsp:nvSpPr>
      <dsp:spPr>
        <a:xfrm rot="5400000">
          <a:off x="-148523" y="1827119"/>
          <a:ext cx="990156" cy="693109"/>
        </a:xfrm>
        <a:prstGeom prst="chevron">
          <a:avLst/>
        </a:prstGeom>
        <a:solidFill>
          <a:srgbClr val="4F81BD">
            <a:hueOff val="0"/>
            <a:satOff val="0"/>
            <a:lumOff val="0"/>
            <a:alpha val="90000"/>
          </a:srgbClr>
        </a:solidFill>
        <a:ln w="25400" cap="flat" cmpd="sng" algn="ctr">
          <a:solidFill>
            <a:srgbClr val="4F81BD">
              <a:alpha val="90000"/>
              <a:hueOff val="0"/>
              <a:satOff val="0"/>
              <a:lumOff val="0"/>
              <a:alphaOff val="-26667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>
            <a:solidFill>
              <a:srgbClr val="FFFFFF"/>
            </a:solidFill>
            <a:latin typeface="DendaNewLightC"/>
            <a:ea typeface="+mn-ea"/>
            <a:cs typeface="+mn-cs"/>
          </a:endParaRPr>
        </a:p>
      </dsp:txBody>
      <dsp:txXfrm rot="-5400000">
        <a:off x="1" y="2025151"/>
        <a:ext cx="693109" cy="297047"/>
      </dsp:txXfrm>
    </dsp:sp>
    <dsp:sp modelId="{AFC1EED9-1592-4A06-9D1C-94B87DA15176}">
      <dsp:nvSpPr>
        <dsp:cNvPr id="0" name=""/>
        <dsp:cNvSpPr/>
      </dsp:nvSpPr>
      <dsp:spPr>
        <a:xfrm rot="5400000">
          <a:off x="3453753" y="-1082047"/>
          <a:ext cx="643601" cy="6164890"/>
        </a:xfrm>
        <a:prstGeom prst="round2SameRect">
          <a:avLst/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hueOff val="0"/>
              <a:satOff val="0"/>
              <a:lumOff val="0"/>
              <a:alphaOff val="-26667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Руководитель программы определяет содержание программы аспирантуры</a:t>
          </a:r>
        </a:p>
      </dsp:txBody>
      <dsp:txXfrm rot="-5400000">
        <a:off x="693109" y="1710015"/>
        <a:ext cx="6133472" cy="580765"/>
      </dsp:txXfrm>
    </dsp:sp>
    <dsp:sp modelId="{4931D11E-A289-4616-B55F-54A24626B60B}">
      <dsp:nvSpPr>
        <dsp:cNvPr id="0" name=""/>
        <dsp:cNvSpPr/>
      </dsp:nvSpPr>
      <dsp:spPr>
        <a:xfrm rot="5400000">
          <a:off x="-148523" y="2666093"/>
          <a:ext cx="990156" cy="693109"/>
        </a:xfrm>
        <a:prstGeom prst="chevron">
          <a:avLst/>
        </a:prstGeom>
        <a:solidFill>
          <a:srgbClr val="4F81BD">
            <a:hueOff val="0"/>
            <a:satOff val="0"/>
            <a:lumOff val="0"/>
            <a:alpha val="90000"/>
          </a:srgbClr>
        </a:solidFill>
        <a:ln w="25400" cap="flat" cmpd="sng" algn="ctr">
          <a:solidFill>
            <a:srgbClr val="4F81BD">
              <a:alpha val="90000"/>
              <a:hueOff val="0"/>
              <a:satOff val="0"/>
              <a:lumOff val="0"/>
              <a:alphaOff val="-40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>
            <a:solidFill>
              <a:srgbClr val="FFFFFF"/>
            </a:solidFill>
            <a:latin typeface="DendaNewLightC"/>
            <a:ea typeface="+mn-ea"/>
            <a:cs typeface="+mn-cs"/>
          </a:endParaRPr>
        </a:p>
      </dsp:txBody>
      <dsp:txXfrm rot="-5400000">
        <a:off x="1" y="2864125"/>
        <a:ext cx="693109" cy="297047"/>
      </dsp:txXfrm>
    </dsp:sp>
    <dsp:sp modelId="{6CA6154D-4FFE-4806-B660-2016BB94E3B6}">
      <dsp:nvSpPr>
        <dsp:cNvPr id="0" name=""/>
        <dsp:cNvSpPr/>
      </dsp:nvSpPr>
      <dsp:spPr>
        <a:xfrm rot="5400000">
          <a:off x="3453753" y="-243073"/>
          <a:ext cx="643601" cy="6164890"/>
        </a:xfrm>
        <a:prstGeom prst="round2SameRect">
          <a:avLst/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hueOff val="0"/>
              <a:satOff val="0"/>
              <a:lumOff val="0"/>
              <a:alphaOff val="-4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Институт аспирантуры и докторантуры координирует работы по реализации программ аспирантуры и сопровождает движение контингента</a:t>
          </a:r>
        </a:p>
      </dsp:txBody>
      <dsp:txXfrm rot="-5400000">
        <a:off x="693109" y="2548989"/>
        <a:ext cx="6133472" cy="58076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C5FB0D-4DF9-49F0-B57D-D3F00DC38489}">
      <dsp:nvSpPr>
        <dsp:cNvPr id="0" name=""/>
        <dsp:cNvSpPr/>
      </dsp:nvSpPr>
      <dsp:spPr>
        <a:xfrm>
          <a:off x="139964" y="0"/>
          <a:ext cx="3544340" cy="4378989"/>
        </a:xfrm>
        <a:prstGeom prst="roundRect">
          <a:avLst>
            <a:gd name="adj" fmla="val 10000"/>
          </a:avLst>
        </a:prstGeom>
        <a:solidFill>
          <a:srgbClr val="0070C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solidFill>
                <a:schemeClr val="bg1"/>
              </a:solidFill>
            </a:rPr>
            <a:t>Планирование</a:t>
          </a:r>
        </a:p>
      </dsp:txBody>
      <dsp:txXfrm>
        <a:off x="139964" y="0"/>
        <a:ext cx="3544340" cy="1313696"/>
      </dsp:txXfrm>
    </dsp:sp>
    <dsp:sp modelId="{2FB99BE4-9F79-4AEB-A815-487623C14F39}">
      <dsp:nvSpPr>
        <dsp:cNvPr id="0" name=""/>
        <dsp:cNvSpPr/>
      </dsp:nvSpPr>
      <dsp:spPr>
        <a:xfrm>
          <a:off x="596638" y="951571"/>
          <a:ext cx="2781315" cy="590671"/>
        </a:xfrm>
        <a:prstGeom prst="roundRect">
          <a:avLst>
            <a:gd name="adj" fmla="val 1000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Выбор </a:t>
          </a:r>
          <a:r>
            <a:rPr lang="ru-RU" sz="1200" kern="1200" dirty="0" err="1"/>
            <a:t>элективов</a:t>
          </a:r>
          <a:r>
            <a:rPr lang="ru-RU" sz="1200" kern="1200" dirty="0"/>
            <a:t> </a:t>
          </a:r>
          <a:r>
            <a:rPr lang="ru-RU" sz="1200" kern="1200" dirty="0" smtClean="0"/>
            <a:t>и факультативов учебного </a:t>
          </a:r>
          <a:r>
            <a:rPr lang="ru-RU" sz="1200" kern="1200" dirty="0"/>
            <a:t>плана программы аспирантуры</a:t>
          </a:r>
        </a:p>
      </dsp:txBody>
      <dsp:txXfrm>
        <a:off x="613938" y="968871"/>
        <a:ext cx="2746715" cy="556071"/>
      </dsp:txXfrm>
    </dsp:sp>
    <dsp:sp modelId="{F8173AFE-5CCF-4EB7-BA48-BF47702029F0}">
      <dsp:nvSpPr>
        <dsp:cNvPr id="0" name=""/>
        <dsp:cNvSpPr/>
      </dsp:nvSpPr>
      <dsp:spPr>
        <a:xfrm>
          <a:off x="560798" y="1770376"/>
          <a:ext cx="2817155" cy="590671"/>
        </a:xfrm>
        <a:prstGeom prst="roundRect">
          <a:avLst>
            <a:gd name="adj" fmla="val 1000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Индивидуальный учебный план</a:t>
          </a:r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(на весь срок обучения)</a:t>
          </a:r>
        </a:p>
      </dsp:txBody>
      <dsp:txXfrm>
        <a:off x="578098" y="1787676"/>
        <a:ext cx="2782555" cy="556071"/>
      </dsp:txXfrm>
    </dsp:sp>
    <dsp:sp modelId="{368F912C-7EBB-45D2-9188-645A388B3419}">
      <dsp:nvSpPr>
        <dsp:cNvPr id="0" name=""/>
        <dsp:cNvSpPr/>
      </dsp:nvSpPr>
      <dsp:spPr>
        <a:xfrm>
          <a:off x="510440" y="2455600"/>
          <a:ext cx="2887928" cy="590671"/>
        </a:xfrm>
        <a:prstGeom prst="roundRect">
          <a:avLst>
            <a:gd name="adj" fmla="val 1000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Индивидуальный план научной деятельности </a:t>
          </a:r>
          <a:endParaRPr lang="en-US" sz="1200" kern="1200" dirty="0"/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(ежегодно)</a:t>
          </a:r>
        </a:p>
      </dsp:txBody>
      <dsp:txXfrm>
        <a:off x="527740" y="2472900"/>
        <a:ext cx="2853328" cy="556071"/>
      </dsp:txXfrm>
    </dsp:sp>
    <dsp:sp modelId="{C4007327-96BE-4D5A-9370-9D0F48AAB2E6}">
      <dsp:nvSpPr>
        <dsp:cNvPr id="0" name=""/>
        <dsp:cNvSpPr/>
      </dsp:nvSpPr>
      <dsp:spPr>
        <a:xfrm>
          <a:off x="425631" y="3370878"/>
          <a:ext cx="3087489" cy="801458"/>
        </a:xfrm>
        <a:prstGeom prst="roundRect">
          <a:avLst>
            <a:gd name="adj" fmla="val 1000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/>
            <a:t>Индивидуальный план работы </a:t>
          </a:r>
          <a:r>
            <a:rPr lang="ru-RU" sz="1400" kern="1200" dirty="0"/>
            <a:t>согласованный с научным руководителем, утвержденный Ученым советом</a:t>
          </a:r>
        </a:p>
      </dsp:txBody>
      <dsp:txXfrm>
        <a:off x="449105" y="3394352"/>
        <a:ext cx="3040541" cy="754510"/>
      </dsp:txXfrm>
    </dsp:sp>
    <dsp:sp modelId="{5A2092B1-57FD-4736-82B8-90773F069573}">
      <dsp:nvSpPr>
        <dsp:cNvPr id="0" name=""/>
        <dsp:cNvSpPr/>
      </dsp:nvSpPr>
      <dsp:spPr>
        <a:xfrm>
          <a:off x="3817535" y="0"/>
          <a:ext cx="3544340" cy="4378989"/>
        </a:xfrm>
        <a:prstGeom prst="roundRect">
          <a:avLst>
            <a:gd name="adj" fmla="val 10000"/>
          </a:avLst>
        </a:prstGeom>
        <a:solidFill>
          <a:srgbClr val="0070C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solidFill>
                <a:schemeClr val="bg1"/>
              </a:solidFill>
            </a:rPr>
            <a:t>Отчетность</a:t>
          </a:r>
        </a:p>
      </dsp:txBody>
      <dsp:txXfrm>
        <a:off x="3817535" y="0"/>
        <a:ext cx="3544340" cy="1313696"/>
      </dsp:txXfrm>
    </dsp:sp>
    <dsp:sp modelId="{57B4C2A7-F406-4217-A947-49AB2233A8F4}">
      <dsp:nvSpPr>
        <dsp:cNvPr id="0" name=""/>
        <dsp:cNvSpPr/>
      </dsp:nvSpPr>
      <dsp:spPr>
        <a:xfrm>
          <a:off x="4098036" y="987025"/>
          <a:ext cx="2925158" cy="1300054"/>
        </a:xfrm>
        <a:prstGeom prst="roundRect">
          <a:avLst>
            <a:gd name="adj" fmla="val 1000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Экзамены и зачеты по дисциплинам и </a:t>
          </a:r>
          <a:r>
            <a:rPr lang="ru-RU" sz="1400" kern="1200" dirty="0" smtClean="0"/>
            <a:t>практике, в том числе сдача </a:t>
          </a:r>
          <a:r>
            <a:rPr lang="ru-RU" sz="1400" b="1" u="sng" kern="1200" dirty="0" smtClean="0"/>
            <a:t>трех кандидатских экзаменов</a:t>
          </a:r>
          <a:r>
            <a:rPr lang="ru-RU" sz="1400" kern="1200" dirty="0" smtClean="0"/>
            <a:t> (иностранный язык, история и философия науки, специальная дисциплина)</a:t>
          </a:r>
          <a:endParaRPr lang="ru-RU" sz="1400" kern="1200" dirty="0"/>
        </a:p>
      </dsp:txBody>
      <dsp:txXfrm>
        <a:off x="4136113" y="1025102"/>
        <a:ext cx="2849004" cy="1223900"/>
      </dsp:txXfrm>
    </dsp:sp>
    <dsp:sp modelId="{023B81DB-2C20-4A56-9C49-B8405B427FB9}">
      <dsp:nvSpPr>
        <dsp:cNvPr id="0" name=""/>
        <dsp:cNvSpPr/>
      </dsp:nvSpPr>
      <dsp:spPr>
        <a:xfrm>
          <a:off x="4098021" y="2646727"/>
          <a:ext cx="2835472" cy="1201063"/>
        </a:xfrm>
        <a:prstGeom prst="roundRect">
          <a:avLst>
            <a:gd name="adj" fmla="val 1000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Ежегодные отчеты по выполнению индивидуального научного </a:t>
          </a:r>
          <a:r>
            <a:rPr lang="ru-RU" sz="1400" kern="1200" dirty="0" smtClean="0"/>
            <a:t>плана</a:t>
          </a:r>
          <a:r>
            <a:rPr lang="en-US" sz="1400" kern="1200" dirty="0" smtClean="0"/>
            <a:t> (</a:t>
          </a:r>
          <a:r>
            <a:rPr lang="ru-RU" sz="1400" kern="1200" dirty="0" smtClean="0"/>
            <a:t>ключевой показатель – </a:t>
          </a:r>
          <a:r>
            <a:rPr lang="ru-RU" sz="1400" b="1" u="sng" kern="1200" dirty="0" smtClean="0"/>
            <a:t>публикации в журналах из Перечня ВАК</a:t>
          </a:r>
          <a:r>
            <a:rPr lang="ru-RU" sz="1400" kern="1200" dirty="0" smtClean="0"/>
            <a:t>)</a:t>
          </a:r>
          <a:endParaRPr lang="ru-RU" sz="1400" kern="1200" dirty="0"/>
        </a:p>
      </dsp:txBody>
      <dsp:txXfrm>
        <a:off x="4133199" y="2681905"/>
        <a:ext cx="2765116" cy="113070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F76275-AC9F-48D9-85F4-FCE3C97D8EAD}">
      <dsp:nvSpPr>
        <dsp:cNvPr id="0" name=""/>
        <dsp:cNvSpPr/>
      </dsp:nvSpPr>
      <dsp:spPr>
        <a:xfrm>
          <a:off x="5682755" y="0"/>
          <a:ext cx="1779429" cy="3840427"/>
        </a:xfrm>
        <a:prstGeom prst="roundRect">
          <a:avLst>
            <a:gd name="adj" fmla="val 10000"/>
          </a:avLst>
        </a:prstGeom>
        <a:solidFill>
          <a:srgbClr val="4F81BD">
            <a:tint val="40000"/>
            <a:hueOff val="0"/>
            <a:satOff val="0"/>
            <a:lumOff val="0"/>
            <a:alpha val="45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+mj-lt"/>
              <a:ea typeface="+mn-ea"/>
              <a:cs typeface="+mn-cs"/>
            </a:rPr>
            <a:t>Результат аттестации</a:t>
          </a:r>
        </a:p>
      </dsp:txBody>
      <dsp:txXfrm>
        <a:off x="5716500" y="33745"/>
        <a:ext cx="1711939" cy="1084638"/>
      </dsp:txXfrm>
    </dsp:sp>
    <dsp:sp modelId="{AA4A60AB-4764-4656-A9C8-0EE0DDA37B07}">
      <dsp:nvSpPr>
        <dsp:cNvPr id="0" name=""/>
        <dsp:cNvSpPr/>
      </dsp:nvSpPr>
      <dsp:spPr>
        <a:xfrm>
          <a:off x="4072655" y="0"/>
          <a:ext cx="1442410" cy="3840427"/>
        </a:xfrm>
        <a:prstGeom prst="roundRect">
          <a:avLst>
            <a:gd name="adj" fmla="val 10000"/>
          </a:avLst>
        </a:prstGeom>
        <a:solidFill>
          <a:srgbClr val="4F81BD">
            <a:tint val="40000"/>
            <a:hueOff val="0"/>
            <a:satOff val="0"/>
            <a:lumOff val="0"/>
            <a:alpha val="45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+mj-lt"/>
              <a:ea typeface="+mn-ea"/>
              <a:cs typeface="+mn-cs"/>
            </a:rPr>
            <a:t>Основание для аттестации</a:t>
          </a:r>
        </a:p>
      </dsp:txBody>
      <dsp:txXfrm>
        <a:off x="4106400" y="33745"/>
        <a:ext cx="1374920" cy="1084638"/>
      </dsp:txXfrm>
    </dsp:sp>
    <dsp:sp modelId="{91ACF46E-F5BC-40C9-91D9-CA68E6E88FF3}">
      <dsp:nvSpPr>
        <dsp:cNvPr id="0" name=""/>
        <dsp:cNvSpPr/>
      </dsp:nvSpPr>
      <dsp:spPr>
        <a:xfrm>
          <a:off x="2304640" y="0"/>
          <a:ext cx="1442410" cy="3840427"/>
        </a:xfrm>
        <a:prstGeom prst="roundRect">
          <a:avLst>
            <a:gd name="adj" fmla="val 10000"/>
          </a:avLst>
        </a:prstGeom>
        <a:solidFill>
          <a:srgbClr val="4F81BD">
            <a:tint val="40000"/>
            <a:hueOff val="0"/>
            <a:satOff val="0"/>
            <a:lumOff val="0"/>
            <a:alpha val="45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+mj-lt"/>
              <a:ea typeface="+mn-ea"/>
              <a:cs typeface="+mn-cs"/>
            </a:rPr>
            <a:t>Промежуточная аттестация</a:t>
          </a:r>
        </a:p>
      </dsp:txBody>
      <dsp:txXfrm>
        <a:off x="2338385" y="33745"/>
        <a:ext cx="1374920" cy="1084638"/>
      </dsp:txXfrm>
    </dsp:sp>
    <dsp:sp modelId="{0CEF5156-913C-4BD0-AAF6-DA8DF01450C5}">
      <dsp:nvSpPr>
        <dsp:cNvPr id="0" name=""/>
        <dsp:cNvSpPr/>
      </dsp:nvSpPr>
      <dsp:spPr>
        <a:xfrm>
          <a:off x="616275" y="0"/>
          <a:ext cx="1442410" cy="3840427"/>
        </a:xfrm>
        <a:prstGeom prst="roundRect">
          <a:avLst>
            <a:gd name="adj" fmla="val 10000"/>
          </a:avLst>
        </a:prstGeom>
        <a:solidFill>
          <a:srgbClr val="4F81BD">
            <a:tint val="40000"/>
            <a:hueOff val="0"/>
            <a:satOff val="0"/>
            <a:lumOff val="0"/>
            <a:alpha val="45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DendaNewLightC"/>
            <a:ea typeface="+mn-ea"/>
            <a:cs typeface="+mn-cs"/>
          </a:endParaRPr>
        </a:p>
      </dsp:txBody>
      <dsp:txXfrm>
        <a:off x="650020" y="33745"/>
        <a:ext cx="1374920" cy="1084638"/>
      </dsp:txXfrm>
    </dsp:sp>
    <dsp:sp modelId="{BE651939-1B69-4580-BC4A-AC598F08C4F8}">
      <dsp:nvSpPr>
        <dsp:cNvPr id="0" name=""/>
        <dsp:cNvSpPr/>
      </dsp:nvSpPr>
      <dsp:spPr>
        <a:xfrm>
          <a:off x="616267" y="1690686"/>
          <a:ext cx="1360277" cy="1361316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solidFill>
                <a:srgbClr val="FFFFFF"/>
              </a:solidFill>
              <a:latin typeface="DendaNewLightC"/>
              <a:ea typeface="+mn-ea"/>
              <a:cs typeface="+mn-cs"/>
            </a:rPr>
            <a:t>Аттестация аспирантов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0" kern="1200" dirty="0">
            <a:solidFill>
              <a:srgbClr val="FFFFFF"/>
            </a:solidFill>
            <a:latin typeface="DendaNewLightC"/>
            <a:ea typeface="+mn-ea"/>
            <a:cs typeface="+mn-cs"/>
          </a:endParaRPr>
        </a:p>
      </dsp:txBody>
      <dsp:txXfrm>
        <a:off x="656108" y="1730527"/>
        <a:ext cx="1280595" cy="1281634"/>
      </dsp:txXfrm>
    </dsp:sp>
    <dsp:sp modelId="{9F09B1B8-9176-4A62-933A-90F1DDFB1089}">
      <dsp:nvSpPr>
        <dsp:cNvPr id="0" name=""/>
        <dsp:cNvSpPr/>
      </dsp:nvSpPr>
      <dsp:spPr>
        <a:xfrm rot="18541827">
          <a:off x="1830950" y="2051807"/>
          <a:ext cx="786427" cy="28168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792020" y="13337"/>
              </a:lnTo>
            </a:path>
          </a:pathLst>
        </a:custGeom>
        <a:noFill/>
        <a:ln w="9525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DendaNewLightC"/>
            <a:ea typeface="+mn-ea"/>
            <a:cs typeface="+mn-cs"/>
          </a:endParaRPr>
        </a:p>
      </dsp:txBody>
      <dsp:txXfrm>
        <a:off x="2196511" y="2068783"/>
        <a:ext cx="0" cy="0"/>
      </dsp:txXfrm>
    </dsp:sp>
    <dsp:sp modelId="{757B0104-1BB4-478A-801D-E8383A45B4FB}">
      <dsp:nvSpPr>
        <dsp:cNvPr id="0" name=""/>
        <dsp:cNvSpPr/>
      </dsp:nvSpPr>
      <dsp:spPr>
        <a:xfrm>
          <a:off x="2471784" y="1152929"/>
          <a:ext cx="1202008" cy="1215020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solidFill>
                <a:srgbClr val="FFFFFF"/>
              </a:solidFill>
              <a:latin typeface="DendaNewLightC"/>
              <a:ea typeface="+mn-ea"/>
              <a:cs typeface="+mn-cs"/>
            </a:rPr>
            <a:t>Зимняя аттестация 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>
              <a:solidFill>
                <a:srgbClr val="FFFFFF"/>
              </a:solidFill>
              <a:latin typeface="DendaNewLightC"/>
              <a:ea typeface="+mn-ea"/>
              <a:cs typeface="+mn-cs"/>
            </a:rPr>
            <a:t>1-20 февраля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0" kern="1200" dirty="0">
            <a:solidFill>
              <a:srgbClr val="FFFFFF"/>
            </a:solidFill>
            <a:latin typeface="DendaNewLightC"/>
            <a:ea typeface="+mn-ea"/>
            <a:cs typeface="+mn-cs"/>
          </a:endParaRPr>
        </a:p>
      </dsp:txBody>
      <dsp:txXfrm>
        <a:off x="2506990" y="1188135"/>
        <a:ext cx="1131596" cy="1144608"/>
      </dsp:txXfrm>
    </dsp:sp>
    <dsp:sp modelId="{8E1781AD-D938-4FD2-9424-B34FEF1002AC}">
      <dsp:nvSpPr>
        <dsp:cNvPr id="0" name=""/>
        <dsp:cNvSpPr/>
      </dsp:nvSpPr>
      <dsp:spPr>
        <a:xfrm rot="21496897">
          <a:off x="3673704" y="1740434"/>
          <a:ext cx="394833" cy="28168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455300" y="13337"/>
              </a:lnTo>
            </a:path>
          </a:pathLst>
        </a:custGeom>
        <a:noFill/>
        <a:ln w="9525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DendaNewLightC"/>
            <a:ea typeface="+mn-ea"/>
            <a:cs typeface="+mn-cs"/>
          </a:endParaRPr>
        </a:p>
      </dsp:txBody>
      <dsp:txXfrm>
        <a:off x="3860958" y="1744948"/>
        <a:ext cx="0" cy="0"/>
      </dsp:txXfrm>
    </dsp:sp>
    <dsp:sp modelId="{E434731E-8131-4F34-8CE1-163CD3FA4D9D}">
      <dsp:nvSpPr>
        <dsp:cNvPr id="0" name=""/>
        <dsp:cNvSpPr/>
      </dsp:nvSpPr>
      <dsp:spPr>
        <a:xfrm>
          <a:off x="4068448" y="1314298"/>
          <a:ext cx="1420954" cy="868601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>
              <a:solidFill>
                <a:srgbClr val="FFFFFF"/>
              </a:solidFill>
              <a:latin typeface="DendaNewLightC"/>
              <a:ea typeface="+mn-ea"/>
              <a:cs typeface="+mn-cs"/>
            </a:rPr>
            <a:t>Выполнение индивидуального учебного плана</a:t>
          </a:r>
        </a:p>
      </dsp:txBody>
      <dsp:txXfrm>
        <a:off x="4093888" y="1339738"/>
        <a:ext cx="1370074" cy="817721"/>
      </dsp:txXfrm>
    </dsp:sp>
    <dsp:sp modelId="{DDD9BB05-DA64-4A65-8228-4B537C1803D4}">
      <dsp:nvSpPr>
        <dsp:cNvPr id="0" name=""/>
        <dsp:cNvSpPr/>
      </dsp:nvSpPr>
      <dsp:spPr>
        <a:xfrm rot="4116973">
          <a:off x="5172146" y="2199454"/>
          <a:ext cx="998626" cy="28168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311410" y="13337"/>
              </a:lnTo>
            </a:path>
          </a:pathLst>
        </a:custGeom>
        <a:noFill/>
        <a:ln w="952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DendaNewLightC"/>
            <a:ea typeface="+mn-ea"/>
            <a:cs typeface="+mn-cs"/>
          </a:endParaRPr>
        </a:p>
      </dsp:txBody>
      <dsp:txXfrm>
        <a:off x="5685603" y="2181189"/>
        <a:ext cx="0" cy="0"/>
      </dsp:txXfrm>
    </dsp:sp>
    <dsp:sp modelId="{F19184AC-D685-4072-8547-8C3EA261C4A6}">
      <dsp:nvSpPr>
        <dsp:cNvPr id="0" name=""/>
        <dsp:cNvSpPr/>
      </dsp:nvSpPr>
      <dsp:spPr>
        <a:xfrm>
          <a:off x="5853515" y="2386472"/>
          <a:ext cx="1251735" cy="584013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>
              <a:solidFill>
                <a:srgbClr val="FFFFFF"/>
              </a:solidFill>
              <a:latin typeface="DendaNewLightC"/>
              <a:ea typeface="+mn-ea"/>
              <a:cs typeface="+mn-cs"/>
            </a:rPr>
            <a:t>Назначение на стипендию</a:t>
          </a:r>
        </a:p>
      </dsp:txBody>
      <dsp:txXfrm>
        <a:off x="5870620" y="2403577"/>
        <a:ext cx="1217525" cy="549803"/>
      </dsp:txXfrm>
    </dsp:sp>
    <dsp:sp modelId="{BE1D7EFC-5C20-4214-A75B-1C391DBF4B5B}">
      <dsp:nvSpPr>
        <dsp:cNvPr id="0" name=""/>
        <dsp:cNvSpPr/>
      </dsp:nvSpPr>
      <dsp:spPr>
        <a:xfrm rot="3237748">
          <a:off x="1803268" y="2697610"/>
          <a:ext cx="841792" cy="28168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802564" y="13337"/>
              </a:lnTo>
            </a:path>
          </a:pathLst>
        </a:custGeom>
        <a:noFill/>
        <a:ln w="9525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DendaNewLightC"/>
            <a:ea typeface="+mn-ea"/>
            <a:cs typeface="+mn-cs"/>
          </a:endParaRPr>
        </a:p>
      </dsp:txBody>
      <dsp:txXfrm>
        <a:off x="2228800" y="2682296"/>
        <a:ext cx="0" cy="0"/>
      </dsp:txXfrm>
    </dsp:sp>
    <dsp:sp modelId="{EA882A25-89C6-4429-9A3E-8E97FB84EA7F}">
      <dsp:nvSpPr>
        <dsp:cNvPr id="0" name=""/>
        <dsp:cNvSpPr/>
      </dsp:nvSpPr>
      <dsp:spPr>
        <a:xfrm>
          <a:off x="2471784" y="2458100"/>
          <a:ext cx="1202008" cy="1187891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solidFill>
                <a:srgbClr val="FFFFFF"/>
              </a:solidFill>
              <a:latin typeface="DendaNewLightC"/>
              <a:ea typeface="+mn-ea"/>
              <a:cs typeface="+mn-cs"/>
            </a:rPr>
            <a:t>Летняя аттестация  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>
              <a:solidFill>
                <a:srgbClr val="FFFFFF"/>
              </a:solidFill>
              <a:latin typeface="DendaNewLightC"/>
              <a:ea typeface="+mn-ea"/>
              <a:cs typeface="+mn-cs"/>
            </a:rPr>
            <a:t>1-20 сентября</a:t>
          </a:r>
        </a:p>
      </dsp:txBody>
      <dsp:txXfrm>
        <a:off x="2506576" y="2492892"/>
        <a:ext cx="1132424" cy="1118307"/>
      </dsp:txXfrm>
    </dsp:sp>
    <dsp:sp modelId="{346D5EB1-5326-4FE1-B0B4-75B9468DE6EA}">
      <dsp:nvSpPr>
        <dsp:cNvPr id="0" name=""/>
        <dsp:cNvSpPr/>
      </dsp:nvSpPr>
      <dsp:spPr>
        <a:xfrm rot="384775">
          <a:off x="3672507" y="3060913"/>
          <a:ext cx="410990" cy="28168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455300" y="13337"/>
              </a:lnTo>
            </a:path>
          </a:pathLst>
        </a:custGeom>
        <a:noFill/>
        <a:ln w="9525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DendaNewLightC"/>
            <a:ea typeface="+mn-ea"/>
            <a:cs typeface="+mn-cs"/>
          </a:endParaRPr>
        </a:p>
      </dsp:txBody>
      <dsp:txXfrm>
        <a:off x="3868939" y="3063640"/>
        <a:ext cx="0" cy="0"/>
      </dsp:txXfrm>
    </dsp:sp>
    <dsp:sp modelId="{25DE87B6-0E7A-46AE-ACE4-5CF8816C8745}">
      <dsp:nvSpPr>
        <dsp:cNvPr id="0" name=""/>
        <dsp:cNvSpPr/>
      </dsp:nvSpPr>
      <dsp:spPr>
        <a:xfrm>
          <a:off x="4082211" y="2463986"/>
          <a:ext cx="1470669" cy="1267926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>
              <a:solidFill>
                <a:srgbClr val="FFFFFF"/>
              </a:solidFill>
              <a:latin typeface="DendaNewLightC"/>
              <a:ea typeface="+mn-ea"/>
              <a:cs typeface="+mn-cs"/>
            </a:rPr>
            <a:t>Выполнение индивидуального плана работы за год</a:t>
          </a:r>
        </a:p>
      </dsp:txBody>
      <dsp:txXfrm>
        <a:off x="4119347" y="2501122"/>
        <a:ext cx="1396397" cy="1193654"/>
      </dsp:txXfrm>
    </dsp:sp>
    <dsp:sp modelId="{C57BED4A-8CE7-4250-825F-3D61D41783BC}">
      <dsp:nvSpPr>
        <dsp:cNvPr id="0" name=""/>
        <dsp:cNvSpPr/>
      </dsp:nvSpPr>
      <dsp:spPr>
        <a:xfrm rot="16846350">
          <a:off x="4898975" y="2293815"/>
          <a:ext cx="1608445" cy="28168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1989351" y="13337"/>
              </a:lnTo>
            </a:path>
          </a:pathLst>
        </a:custGeom>
        <a:noFill/>
        <a:ln w="952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DendaNewLightC"/>
            <a:ea typeface="+mn-ea"/>
            <a:cs typeface="+mn-cs"/>
          </a:endParaRPr>
        </a:p>
      </dsp:txBody>
      <dsp:txXfrm>
        <a:off x="5656180" y="2339886"/>
        <a:ext cx="0" cy="0"/>
      </dsp:txXfrm>
    </dsp:sp>
    <dsp:sp modelId="{B301DDB4-B8CF-475A-BDD5-BA9883B99463}">
      <dsp:nvSpPr>
        <dsp:cNvPr id="0" name=""/>
        <dsp:cNvSpPr/>
      </dsp:nvSpPr>
      <dsp:spPr>
        <a:xfrm>
          <a:off x="5853515" y="1217347"/>
          <a:ext cx="1202008" cy="601004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>
              <a:solidFill>
                <a:srgbClr val="FFFFFF"/>
              </a:solidFill>
              <a:latin typeface="DendaNewLightC"/>
              <a:ea typeface="+mn-ea"/>
              <a:cs typeface="+mn-cs"/>
            </a:rPr>
            <a:t>Назначение на стипендию</a:t>
          </a:r>
        </a:p>
      </dsp:txBody>
      <dsp:txXfrm>
        <a:off x="5871118" y="1234950"/>
        <a:ext cx="1166802" cy="5657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B54A86-39E8-473D-998F-39FBEAC85135}" type="datetimeFigureOut">
              <a:rPr lang="ru-RU" smtClean="0"/>
              <a:t>23.06.2025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B896D3-D3AB-4221-9AED-0F50B3DD89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83803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26F61-B74F-4FAC-A230-4F41838CC103}" type="datetimeFigureOut">
              <a:rPr lang="ru-RU" smtClean="0"/>
              <a:t>23.06.2025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5075"/>
            <a:ext cx="4441825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51388"/>
            <a:ext cx="5438775" cy="3889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6D0F7-D714-47AE-BFC5-3D1B1AA44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478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306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56527" algn="l" defTabSz="71306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713060" algn="l" defTabSz="71306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69591" algn="l" defTabSz="71306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426122" algn="l" defTabSz="71306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82653" algn="l" defTabSz="71306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139184" algn="l" defTabSz="71306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95712" algn="l" defTabSz="71306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852244" algn="l" defTabSz="71306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5075"/>
            <a:ext cx="4441825" cy="33321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679769" y="4751984"/>
            <a:ext cx="5438139" cy="3888147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sldNum" idx="12"/>
          </p:nvPr>
        </p:nvSpPr>
        <p:spPr>
          <a:xfrm>
            <a:off x="3850443" y="9378824"/>
            <a:ext cx="2945658" cy="49533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5075"/>
            <a:ext cx="4441825" cy="33321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679769" y="4751984"/>
            <a:ext cx="5438139" cy="38881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Shape 166"/>
          <p:cNvSpPr txBox="1">
            <a:spLocks noGrp="1"/>
          </p:cNvSpPr>
          <p:nvPr>
            <p:ph type="sldNum" idx="12"/>
          </p:nvPr>
        </p:nvSpPr>
        <p:spPr>
          <a:xfrm>
            <a:off x="3850443" y="9378824"/>
            <a:ext cx="2945658" cy="4953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algn="l">
              <a:buClr>
                <a:srgbClr val="000000"/>
              </a:buClr>
              <a:buFont typeface="Arial"/>
              <a:buNone/>
            </a:pPr>
            <a:endParaRPr sz="14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5075"/>
            <a:ext cx="4441825" cy="33321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679769" y="4751984"/>
            <a:ext cx="5438139" cy="38881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Shape 166"/>
          <p:cNvSpPr txBox="1">
            <a:spLocks noGrp="1"/>
          </p:cNvSpPr>
          <p:nvPr>
            <p:ph type="sldNum" idx="12"/>
          </p:nvPr>
        </p:nvSpPr>
        <p:spPr>
          <a:xfrm>
            <a:off x="3850443" y="9378824"/>
            <a:ext cx="2945658" cy="4953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algn="l">
              <a:buClr>
                <a:srgbClr val="000000"/>
              </a:buClr>
              <a:buFont typeface="Arial"/>
              <a:buNone/>
            </a:pPr>
            <a:endParaRPr sz="1400"/>
          </a:p>
        </p:txBody>
      </p:sp>
    </p:spTree>
    <p:extLst>
      <p:ext uri="{BB962C8B-B14F-4D97-AF65-F5344CB8AC3E}">
        <p14:creationId xmlns:p14="http://schemas.microsoft.com/office/powerpoint/2010/main" val="38577202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5075"/>
            <a:ext cx="4441825" cy="33321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679769" y="4751984"/>
            <a:ext cx="5438139" cy="38881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Shape 166"/>
          <p:cNvSpPr txBox="1">
            <a:spLocks noGrp="1"/>
          </p:cNvSpPr>
          <p:nvPr>
            <p:ph type="sldNum" idx="12"/>
          </p:nvPr>
        </p:nvSpPr>
        <p:spPr>
          <a:xfrm>
            <a:off x="3850443" y="9378824"/>
            <a:ext cx="2945658" cy="4953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algn="l">
              <a:buClr>
                <a:srgbClr val="000000"/>
              </a:buClr>
              <a:buFont typeface="Arial"/>
              <a:buNone/>
            </a:pPr>
            <a:endParaRPr sz="14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5075"/>
            <a:ext cx="4441825" cy="33321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679769" y="4751984"/>
            <a:ext cx="5438139" cy="38881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Shape 166"/>
          <p:cNvSpPr txBox="1">
            <a:spLocks noGrp="1"/>
          </p:cNvSpPr>
          <p:nvPr>
            <p:ph type="sldNum" idx="12"/>
          </p:nvPr>
        </p:nvSpPr>
        <p:spPr>
          <a:xfrm>
            <a:off x="3850443" y="9378824"/>
            <a:ext cx="2945658" cy="4953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algn="l">
              <a:buClr>
                <a:srgbClr val="000000"/>
              </a:buClr>
              <a:buFont typeface="Arial"/>
              <a:buNone/>
            </a:pPr>
            <a:endParaRPr sz="14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5075"/>
            <a:ext cx="4441825" cy="33321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679769" y="4751984"/>
            <a:ext cx="5438139" cy="38881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Shape 166"/>
          <p:cNvSpPr txBox="1">
            <a:spLocks noGrp="1"/>
          </p:cNvSpPr>
          <p:nvPr>
            <p:ph type="sldNum" idx="12"/>
          </p:nvPr>
        </p:nvSpPr>
        <p:spPr>
          <a:xfrm>
            <a:off x="3850443" y="9378824"/>
            <a:ext cx="2945658" cy="4953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algn="l">
              <a:buClr>
                <a:srgbClr val="000000"/>
              </a:buClr>
              <a:buFont typeface="Arial"/>
              <a:buNone/>
            </a:pPr>
            <a:endParaRPr sz="14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5075"/>
            <a:ext cx="4441825" cy="33321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679769" y="4751984"/>
            <a:ext cx="5438139" cy="38881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2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Shape 166"/>
          <p:cNvSpPr txBox="1">
            <a:spLocks noGrp="1"/>
          </p:cNvSpPr>
          <p:nvPr>
            <p:ph type="sldNum" idx="12"/>
          </p:nvPr>
        </p:nvSpPr>
        <p:spPr>
          <a:xfrm>
            <a:off x="3850443" y="9378824"/>
            <a:ext cx="2945658" cy="4953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algn="l">
              <a:buClr>
                <a:srgbClr val="000000"/>
              </a:buClr>
              <a:buFont typeface="Arial"/>
              <a:buNone/>
            </a:pPr>
            <a:endParaRPr sz="14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5075"/>
            <a:ext cx="4441825" cy="33321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679769" y="4751984"/>
            <a:ext cx="5438139" cy="38881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Shape 166"/>
          <p:cNvSpPr txBox="1">
            <a:spLocks noGrp="1"/>
          </p:cNvSpPr>
          <p:nvPr>
            <p:ph type="sldNum" idx="12"/>
          </p:nvPr>
        </p:nvSpPr>
        <p:spPr>
          <a:xfrm>
            <a:off x="3850443" y="9378824"/>
            <a:ext cx="2945658" cy="4953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algn="l">
              <a:buClr>
                <a:srgbClr val="000000"/>
              </a:buClr>
              <a:buFont typeface="Arial"/>
              <a:buNone/>
            </a:pPr>
            <a:endParaRPr sz="14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Prezent_Logo_R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240" y="576800"/>
            <a:ext cx="2820458" cy="52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31034" y="1520023"/>
            <a:ext cx="3000373" cy="1726418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000" baseline="0">
                <a:solidFill>
                  <a:schemeClr val="bg1"/>
                </a:solidFill>
                <a:latin typeface="DendaNewC" pitchFamily="2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2853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2" y="227544"/>
            <a:ext cx="2506928" cy="968375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79208" y="227546"/>
            <a:ext cx="4259792" cy="487759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2" y="1195920"/>
            <a:ext cx="2506928" cy="3909219"/>
          </a:xfrm>
        </p:spPr>
        <p:txBody>
          <a:bodyPr/>
          <a:lstStyle>
            <a:lvl1pPr marL="0" indent="0">
              <a:buNone/>
              <a:defRPr sz="1200"/>
            </a:lvl1pPr>
            <a:lvl2pPr marL="380901" indent="0">
              <a:buNone/>
              <a:defRPr sz="1000"/>
            </a:lvl2pPr>
            <a:lvl3pPr marL="761800" indent="0">
              <a:buNone/>
              <a:defRPr sz="800"/>
            </a:lvl3pPr>
            <a:lvl4pPr marL="1142698" indent="0">
              <a:buNone/>
              <a:defRPr sz="700"/>
            </a:lvl4pPr>
            <a:lvl5pPr marL="1523596" indent="0">
              <a:buNone/>
              <a:defRPr sz="700"/>
            </a:lvl5pPr>
            <a:lvl6pPr marL="1904495" indent="0">
              <a:buNone/>
              <a:defRPr sz="700"/>
            </a:lvl6pPr>
            <a:lvl7pPr marL="2285394" indent="0">
              <a:buNone/>
              <a:defRPr sz="700"/>
            </a:lvl7pPr>
            <a:lvl8pPr marL="2666293" indent="0">
              <a:buNone/>
              <a:defRPr sz="700"/>
            </a:lvl8pPr>
            <a:lvl9pPr marL="3047192" indent="0">
              <a:buNone/>
              <a:defRPr sz="7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98F63-7AD0-47C2-A8DA-5CBC2B3AF8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3718B-16EA-4CB5-8CA7-F973560ACBB7}" type="datetimeFigureOut">
              <a:rPr lang="ru-RU"/>
              <a:pPr>
                <a:defRPr/>
              </a:pPr>
              <a:t>23.06.2025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817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93573" y="4000500"/>
            <a:ext cx="4572000" cy="472282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93573" y="510646"/>
            <a:ext cx="4572000" cy="3429000"/>
          </a:xfrm>
        </p:spPr>
        <p:txBody>
          <a:bodyPr/>
          <a:lstStyle>
            <a:lvl1pPr marL="0" indent="0">
              <a:buNone/>
              <a:defRPr sz="2700"/>
            </a:lvl1pPr>
            <a:lvl2pPr marL="380901" indent="0">
              <a:buNone/>
              <a:defRPr sz="2300"/>
            </a:lvl2pPr>
            <a:lvl3pPr marL="761800" indent="0">
              <a:buNone/>
              <a:defRPr sz="2000"/>
            </a:lvl3pPr>
            <a:lvl4pPr marL="1142698" indent="0">
              <a:buNone/>
              <a:defRPr sz="1700"/>
            </a:lvl4pPr>
            <a:lvl5pPr marL="1523596" indent="0">
              <a:buNone/>
              <a:defRPr sz="1700"/>
            </a:lvl5pPr>
            <a:lvl6pPr marL="1904495" indent="0">
              <a:buNone/>
              <a:defRPr sz="1700"/>
            </a:lvl6pPr>
            <a:lvl7pPr marL="2285394" indent="0">
              <a:buNone/>
              <a:defRPr sz="1700"/>
            </a:lvl7pPr>
            <a:lvl8pPr marL="2666293" indent="0">
              <a:buNone/>
              <a:defRPr sz="1700"/>
            </a:lvl8pPr>
            <a:lvl9pPr marL="3047192" indent="0">
              <a:buNone/>
              <a:defRPr sz="17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93573" y="4472782"/>
            <a:ext cx="4572000" cy="670718"/>
          </a:xfrm>
        </p:spPr>
        <p:txBody>
          <a:bodyPr/>
          <a:lstStyle>
            <a:lvl1pPr marL="0" indent="0">
              <a:buNone/>
              <a:defRPr sz="1200"/>
            </a:lvl1pPr>
            <a:lvl2pPr marL="380901" indent="0">
              <a:buNone/>
              <a:defRPr sz="1000"/>
            </a:lvl2pPr>
            <a:lvl3pPr marL="761800" indent="0">
              <a:buNone/>
              <a:defRPr sz="800"/>
            </a:lvl3pPr>
            <a:lvl4pPr marL="1142698" indent="0">
              <a:buNone/>
              <a:defRPr sz="700"/>
            </a:lvl4pPr>
            <a:lvl5pPr marL="1523596" indent="0">
              <a:buNone/>
              <a:defRPr sz="700"/>
            </a:lvl5pPr>
            <a:lvl6pPr marL="1904495" indent="0">
              <a:buNone/>
              <a:defRPr sz="700"/>
            </a:lvl6pPr>
            <a:lvl7pPr marL="2285394" indent="0">
              <a:buNone/>
              <a:defRPr sz="700"/>
            </a:lvl7pPr>
            <a:lvl8pPr marL="2666293" indent="0">
              <a:buNone/>
              <a:defRPr sz="700"/>
            </a:lvl8pPr>
            <a:lvl9pPr marL="3047192" indent="0">
              <a:buNone/>
              <a:defRPr sz="7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EE6E1A-4C42-4656-BD53-0105E42953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70CEC-418D-48C2-9D90-A6E22F8B85F3}" type="datetimeFigureOut">
              <a:rPr lang="ru-RU"/>
              <a:pPr>
                <a:defRPr/>
              </a:pPr>
              <a:t>23.06.2025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1528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B9AA6-5B6D-4C38-98EC-1A49468723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DA2DF-9E5E-4C8B-AF0F-5029710BCC5A}" type="datetimeFigureOut">
              <a:rPr lang="ru-RU"/>
              <a:pPr>
                <a:defRPr/>
              </a:pPr>
              <a:t>23.06.2025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38634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524500" y="697178"/>
            <a:ext cx="1714500" cy="440795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81000" y="697178"/>
            <a:ext cx="5016500" cy="440795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50A03-2398-43A4-978C-9D54527020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88D8D-08B4-453F-9BA4-2F1450927F81}" type="datetimeFigureOut">
              <a:rPr lang="ru-RU"/>
              <a:pPr>
                <a:defRPr/>
              </a:pPr>
              <a:t>23.06.2025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26122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dt" idx="10"/>
          </p:nvPr>
        </p:nvSpPr>
        <p:spPr>
          <a:xfrm>
            <a:off x="523875" y="5296961"/>
            <a:ext cx="1714500" cy="304249"/>
          </a:xfrm>
          <a:prstGeom prst="rect">
            <a:avLst/>
          </a:prstGeom>
          <a:noFill/>
          <a:ln>
            <a:noFill/>
          </a:ln>
        </p:spPr>
        <p:txBody>
          <a:bodyPr lIns="76181" tIns="76181" rIns="76181" bIns="76181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8097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6194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142908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523878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904848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285818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666787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47756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ftr" idx="11"/>
          </p:nvPr>
        </p:nvSpPr>
        <p:spPr>
          <a:xfrm>
            <a:off x="2524125" y="5296961"/>
            <a:ext cx="2571748" cy="304249"/>
          </a:xfrm>
          <a:prstGeom prst="rect">
            <a:avLst/>
          </a:prstGeom>
          <a:noFill/>
          <a:ln>
            <a:noFill/>
          </a:ln>
        </p:spPr>
        <p:txBody>
          <a:bodyPr lIns="76181" tIns="76181" rIns="76181" bIns="76181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8097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6194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142908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523878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904848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285818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666787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47756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5381625" y="5296961"/>
            <a:ext cx="1714500" cy="304249"/>
          </a:xfrm>
          <a:prstGeom prst="rect">
            <a:avLst/>
          </a:prstGeom>
          <a:noFill/>
          <a:ln>
            <a:noFill/>
          </a:ln>
        </p:spPr>
        <p:txBody>
          <a:bodyPr lIns="76181" tIns="76181" rIns="76181" bIns="76181" anchor="ctr" anchorCtr="0">
            <a:noAutofit/>
          </a:bodyPr>
          <a:lstStyle/>
          <a:p>
            <a:pPr algn="r">
              <a:buClr>
                <a:srgbClr val="000000"/>
              </a:buClr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274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500" y="1775362"/>
            <a:ext cx="6477000" cy="1225021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238500"/>
            <a:ext cx="5334000" cy="1460500"/>
          </a:xfrm>
          <a:prstGeom prst="rect">
            <a:avLst/>
          </a:prstGeom>
        </p:spPr>
        <p:txBody>
          <a:bodyPr lIns="91421" tIns="45712" rIns="91421" bIns="45712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09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1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426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23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04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8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66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471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81000" y="5296967"/>
            <a:ext cx="1778000" cy="304271"/>
          </a:xfrm>
          <a:prstGeom prst="rect">
            <a:avLst/>
          </a:prstGeom>
        </p:spPr>
        <p:txBody>
          <a:bodyPr lIns="91421" tIns="45712" rIns="91421" bIns="45712"/>
          <a:lstStyle/>
          <a:p>
            <a:fld id="{BAF93AD5-F6B6-49F2-9EE2-6D957EBD6A7A}" type="datetimeFigureOut">
              <a:rPr lang="ru-RU" smtClean="0"/>
              <a:t>23.06.2025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03500" y="5296967"/>
            <a:ext cx="2413000" cy="304271"/>
          </a:xfrm>
          <a:prstGeom prst="rect">
            <a:avLst/>
          </a:prstGeom>
        </p:spPr>
        <p:txBody>
          <a:bodyPr lIns="91421" tIns="45712" rIns="91421" bIns="45712"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461000" y="5296967"/>
            <a:ext cx="1778000" cy="304271"/>
          </a:xfrm>
          <a:prstGeom prst="rect">
            <a:avLst/>
          </a:prstGeom>
        </p:spPr>
        <p:txBody>
          <a:bodyPr lIns="91421" tIns="45712" rIns="91421" bIns="45712"/>
          <a:lstStyle/>
          <a:p>
            <a:fld id="{91AA8175-45DD-40F5-AFEB-72CEF6CE59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7409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500" y="1775362"/>
            <a:ext cx="6477000" cy="1225021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238500"/>
            <a:ext cx="53340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380901" indent="0" algn="ctr">
              <a:buNone/>
              <a:defRPr/>
            </a:lvl2pPr>
            <a:lvl3pPr marL="761800" indent="0" algn="ctr">
              <a:buNone/>
              <a:defRPr/>
            </a:lvl3pPr>
            <a:lvl4pPr marL="1142698" indent="0" algn="ctr">
              <a:buNone/>
              <a:defRPr/>
            </a:lvl4pPr>
            <a:lvl5pPr marL="1523596" indent="0" algn="ctr">
              <a:buNone/>
              <a:defRPr/>
            </a:lvl5pPr>
            <a:lvl6pPr marL="1904495" indent="0" algn="ctr">
              <a:buNone/>
              <a:defRPr/>
            </a:lvl6pPr>
            <a:lvl7pPr marL="2285394" indent="0" algn="ctr">
              <a:buNone/>
              <a:defRPr/>
            </a:lvl7pPr>
            <a:lvl8pPr marL="2666293" indent="0" algn="ctr">
              <a:buNone/>
              <a:defRPr/>
            </a:lvl8pPr>
            <a:lvl9pPr marL="3047192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A8FE9-1DA0-4826-A56E-0FACB4DA20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EFD69-DEEA-4718-9BCA-DD8EF3CA1814}" type="datetimeFigureOut">
              <a:rPr lang="ru-RU"/>
              <a:pPr>
                <a:defRPr/>
              </a:pPr>
              <a:t>23.06.2025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601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34906-C015-4C24-9062-845B42E4CE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20A7C-15C2-4261-A67C-865079251B40}" type="datetimeFigureOut">
              <a:rPr lang="ru-RU"/>
              <a:pPr>
                <a:defRPr/>
              </a:pPr>
              <a:t>23.06.2025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27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1928" y="3672420"/>
            <a:ext cx="6477000" cy="1135063"/>
          </a:xfrm>
        </p:spPr>
        <p:txBody>
          <a:bodyPr anchor="t"/>
          <a:lstStyle>
            <a:lvl1pPr algn="l">
              <a:defRPr sz="33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1928" y="2422261"/>
            <a:ext cx="6477000" cy="1250156"/>
          </a:xfrm>
        </p:spPr>
        <p:txBody>
          <a:bodyPr anchor="b"/>
          <a:lstStyle>
            <a:lvl1pPr marL="0" indent="0">
              <a:buNone/>
              <a:defRPr sz="1700"/>
            </a:lvl1pPr>
            <a:lvl2pPr marL="380901" indent="0">
              <a:buNone/>
              <a:defRPr sz="1500"/>
            </a:lvl2pPr>
            <a:lvl3pPr marL="761800" indent="0">
              <a:buNone/>
              <a:defRPr sz="1300"/>
            </a:lvl3pPr>
            <a:lvl4pPr marL="1142698" indent="0">
              <a:buNone/>
              <a:defRPr sz="1200"/>
            </a:lvl4pPr>
            <a:lvl5pPr marL="1523596" indent="0">
              <a:buNone/>
              <a:defRPr sz="1200"/>
            </a:lvl5pPr>
            <a:lvl6pPr marL="1904495" indent="0">
              <a:buNone/>
              <a:defRPr sz="1200"/>
            </a:lvl6pPr>
            <a:lvl7pPr marL="2285394" indent="0">
              <a:buNone/>
              <a:defRPr sz="1200"/>
            </a:lvl7pPr>
            <a:lvl8pPr marL="2666293" indent="0">
              <a:buNone/>
              <a:defRPr sz="1200"/>
            </a:lvl8pPr>
            <a:lvl9pPr marL="3047192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E1164-FCFB-4608-8091-2AFC4772E0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39D43-CC9F-44F8-B33F-9684AAD4AF4C}" type="datetimeFigureOut">
              <a:rPr lang="ru-RU"/>
              <a:pPr>
                <a:defRPr/>
              </a:pPr>
              <a:t>23.06.2025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1711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81000" y="1596763"/>
            <a:ext cx="3365500" cy="3508375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73500" y="1596763"/>
            <a:ext cx="3365500" cy="3508375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AE1DA-C356-4D80-A651-49545B3CB4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D3871-40A5-47FA-903F-0B74770D5EA8}" type="datetimeFigureOut">
              <a:rPr lang="ru-RU"/>
              <a:pPr>
                <a:defRPr/>
              </a:pPr>
              <a:t>23.06.2025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0281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28865"/>
            <a:ext cx="68580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279263"/>
            <a:ext cx="3366823" cy="533135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01" indent="0">
              <a:buNone/>
              <a:defRPr sz="1700" b="1"/>
            </a:lvl2pPr>
            <a:lvl3pPr marL="761800" indent="0">
              <a:buNone/>
              <a:defRPr sz="1500" b="1"/>
            </a:lvl3pPr>
            <a:lvl4pPr marL="1142698" indent="0">
              <a:buNone/>
              <a:defRPr sz="1300" b="1"/>
            </a:lvl4pPr>
            <a:lvl5pPr marL="1523596" indent="0">
              <a:buNone/>
              <a:defRPr sz="1300" b="1"/>
            </a:lvl5pPr>
            <a:lvl6pPr marL="1904495" indent="0">
              <a:buNone/>
              <a:defRPr sz="1300" b="1"/>
            </a:lvl6pPr>
            <a:lvl7pPr marL="2285394" indent="0">
              <a:buNone/>
              <a:defRPr sz="1300" b="1"/>
            </a:lvl7pPr>
            <a:lvl8pPr marL="2666293" indent="0">
              <a:buNone/>
              <a:defRPr sz="1300" b="1"/>
            </a:lvl8pPr>
            <a:lvl9pPr marL="3047192" indent="0">
              <a:buNone/>
              <a:defRPr sz="13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1000" y="1812396"/>
            <a:ext cx="3366823" cy="3292740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70856" y="1279263"/>
            <a:ext cx="3368146" cy="533135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01" indent="0">
              <a:buNone/>
              <a:defRPr sz="1700" b="1"/>
            </a:lvl2pPr>
            <a:lvl3pPr marL="761800" indent="0">
              <a:buNone/>
              <a:defRPr sz="1500" b="1"/>
            </a:lvl3pPr>
            <a:lvl4pPr marL="1142698" indent="0">
              <a:buNone/>
              <a:defRPr sz="1300" b="1"/>
            </a:lvl4pPr>
            <a:lvl5pPr marL="1523596" indent="0">
              <a:buNone/>
              <a:defRPr sz="1300" b="1"/>
            </a:lvl5pPr>
            <a:lvl6pPr marL="1904495" indent="0">
              <a:buNone/>
              <a:defRPr sz="1300" b="1"/>
            </a:lvl6pPr>
            <a:lvl7pPr marL="2285394" indent="0">
              <a:buNone/>
              <a:defRPr sz="1300" b="1"/>
            </a:lvl7pPr>
            <a:lvl8pPr marL="2666293" indent="0">
              <a:buNone/>
              <a:defRPr sz="1300" b="1"/>
            </a:lvl8pPr>
            <a:lvl9pPr marL="3047192" indent="0">
              <a:buNone/>
              <a:defRPr sz="13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870856" y="1812396"/>
            <a:ext cx="3368146" cy="3292740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4F650-E7E7-47E3-9C35-E88D455F1C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5E7CC-D811-4837-A84F-48D48EDC82D0}" type="datetimeFigureOut">
              <a:rPr lang="ru-RU"/>
              <a:pPr>
                <a:defRPr/>
              </a:pPr>
              <a:t>23.06.2025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994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E09A2-8E4A-47EC-A4B0-4803E848F1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C656A-67B3-468A-B090-09C42D73BACF}" type="datetimeFigureOut">
              <a:rPr lang="ru-RU"/>
              <a:pPr>
                <a:defRPr/>
              </a:pPr>
              <a:t>23.06.2025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331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A9A2C-2961-4AF4-AD0D-971511A36E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9BF0C-1C9D-4B27-8254-3EE0ED82177A}" type="datetimeFigureOut">
              <a:rPr lang="ru-RU"/>
              <a:pPr>
                <a:defRPr/>
              </a:pPr>
              <a:t>23.06.2025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307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29410" y="1837532"/>
            <a:ext cx="3780896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1" tIns="45712" rIns="91421" bIns="457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000" b="1" kern="1200">
          <a:solidFill>
            <a:schemeClr val="bg1"/>
          </a:solidFill>
          <a:latin typeface="Arial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5pPr>
      <a:lvl6pPr marL="380901" algn="ctr" rtl="0" eaLnBrk="1" fontAlgn="base" hangingPunct="1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Calibri" pitchFamily="34" charset="0"/>
        </a:defRPr>
      </a:lvl6pPr>
      <a:lvl7pPr marL="761800" algn="ctr" rtl="0" eaLnBrk="1" fontAlgn="base" hangingPunct="1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Calibri" pitchFamily="34" charset="0"/>
        </a:defRPr>
      </a:lvl7pPr>
      <a:lvl8pPr marL="1142698" algn="ctr" rtl="0" eaLnBrk="1" fontAlgn="base" hangingPunct="1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Calibri" pitchFamily="34" charset="0"/>
        </a:defRPr>
      </a:lvl8pPr>
      <a:lvl9pPr marL="1523596" algn="ctr" rtl="0" eaLnBrk="1" fontAlgn="base" hangingPunct="1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Calibri" pitchFamily="34" charset="0"/>
        </a:defRPr>
      </a:lvl9pPr>
    </p:titleStyle>
    <p:bodyStyle>
      <a:lvl1pPr marL="285674" indent="-285674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618960" indent="-23806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952248" indent="-190449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333147" indent="-190449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7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714046" indent="-190449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7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094945" indent="-190449" algn="l" defTabSz="761800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475844" indent="-190449" algn="l" defTabSz="761800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856742" indent="-190449" algn="l" defTabSz="761800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237640" indent="-190449" algn="l" defTabSz="761800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618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01" algn="l" defTabSz="7618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800" algn="l" defTabSz="7618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698" algn="l" defTabSz="7618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596" algn="l" defTabSz="7618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495" algn="l" defTabSz="7618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394" algn="l" defTabSz="7618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293" algn="l" defTabSz="7618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192" algn="l" defTabSz="7618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Prezent_Logo_Ru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127000"/>
            <a:ext cx="2381250" cy="439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381000" y="1596763"/>
            <a:ext cx="6858000" cy="35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1" tIns="45712" rIns="91421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61000" y="5296967"/>
            <a:ext cx="1778000" cy="304271"/>
          </a:xfrm>
          <a:prstGeom prst="rect">
            <a:avLst/>
          </a:prstGeom>
        </p:spPr>
        <p:txBody>
          <a:bodyPr vert="horz" lIns="91421" tIns="45712" rIns="91421" bIns="45712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C68F95-E12E-49E0-BFFF-2455B9E9C2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Дата 3"/>
          <p:cNvSpPr>
            <a:spLocks noGrp="1"/>
          </p:cNvSpPr>
          <p:nvPr>
            <p:ph type="dt" sz="half" idx="2"/>
          </p:nvPr>
        </p:nvSpPr>
        <p:spPr>
          <a:xfrm>
            <a:off x="381000" y="5296967"/>
            <a:ext cx="1778000" cy="304271"/>
          </a:xfrm>
          <a:prstGeom prst="rect">
            <a:avLst/>
          </a:prstGeom>
        </p:spPr>
        <p:txBody>
          <a:bodyPr vert="horz" lIns="91421" tIns="45712" rIns="91421" bIns="45712" rtlCol="0" anchor="ctr"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288ACF8-41D5-4B12-82C9-58AC1911CDB7}" type="datetimeFigureOut">
              <a:rPr lang="ru-RU"/>
              <a:pPr>
                <a:defRPr/>
              </a:pPr>
              <a:t>23.06.2025</a:t>
            </a:fld>
            <a:endParaRPr lang="ru-RU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03500" y="5296967"/>
            <a:ext cx="2413000" cy="304271"/>
          </a:xfrm>
          <a:prstGeom prst="rect">
            <a:avLst/>
          </a:prstGeom>
        </p:spPr>
        <p:txBody>
          <a:bodyPr vert="horz" lIns="91421" tIns="45712" rIns="91421" bIns="45712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97179"/>
            <a:ext cx="6858000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1" tIns="45712" rIns="91421" bIns="457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65B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65BD"/>
          </a:solidFill>
          <a:latin typeface="DendaNewC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65BD"/>
          </a:solidFill>
          <a:latin typeface="DendaNewC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65BD"/>
          </a:solidFill>
          <a:latin typeface="DendaNewC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65BD"/>
          </a:solidFill>
          <a:latin typeface="DendaNewC" pitchFamily="50" charset="0"/>
        </a:defRPr>
      </a:lvl5pPr>
      <a:lvl6pPr marL="380901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65BD"/>
          </a:solidFill>
          <a:latin typeface="DendaNewC" pitchFamily="50" charset="0"/>
        </a:defRPr>
      </a:lvl6pPr>
      <a:lvl7pPr marL="761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65BD"/>
          </a:solidFill>
          <a:latin typeface="DendaNewC" pitchFamily="50" charset="0"/>
        </a:defRPr>
      </a:lvl7pPr>
      <a:lvl8pPr marL="1142698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65BD"/>
          </a:solidFill>
          <a:latin typeface="DendaNewC" pitchFamily="50" charset="0"/>
        </a:defRPr>
      </a:lvl8pPr>
      <a:lvl9pPr marL="1523596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65BD"/>
          </a:solidFill>
          <a:latin typeface="DendaNewC" pitchFamily="50" charset="0"/>
        </a:defRPr>
      </a:lvl9pPr>
    </p:titleStyle>
    <p:bodyStyle>
      <a:lvl1pPr marL="285674" indent="-285674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18960" indent="-23806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300">
          <a:solidFill>
            <a:schemeClr val="tx1"/>
          </a:solidFill>
          <a:latin typeface="+mn-lt"/>
        </a:defRPr>
      </a:lvl2pPr>
      <a:lvl3pPr marL="952248" indent="-190449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333147" indent="-190449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700">
          <a:solidFill>
            <a:schemeClr val="tx1"/>
          </a:solidFill>
          <a:latin typeface="+mn-lt"/>
        </a:defRPr>
      </a:lvl4pPr>
      <a:lvl5pPr marL="1714046" indent="-190449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700">
          <a:solidFill>
            <a:schemeClr val="tx1"/>
          </a:solidFill>
          <a:latin typeface="+mn-lt"/>
        </a:defRPr>
      </a:lvl5pPr>
      <a:lvl6pPr marL="2094945" indent="-190449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700">
          <a:solidFill>
            <a:schemeClr val="tx1"/>
          </a:solidFill>
          <a:latin typeface="+mn-lt"/>
        </a:defRPr>
      </a:lvl6pPr>
      <a:lvl7pPr marL="2475844" indent="-190449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700">
          <a:solidFill>
            <a:schemeClr val="tx1"/>
          </a:solidFill>
          <a:latin typeface="+mn-lt"/>
        </a:defRPr>
      </a:lvl7pPr>
      <a:lvl8pPr marL="2856742" indent="-190449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700">
          <a:solidFill>
            <a:schemeClr val="tx1"/>
          </a:solidFill>
          <a:latin typeface="+mn-lt"/>
        </a:defRPr>
      </a:lvl8pPr>
      <a:lvl9pPr marL="3237640" indent="-190449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7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7618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01" algn="l" defTabSz="7618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800" algn="l" defTabSz="7618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698" algn="l" defTabSz="7618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596" algn="l" defTabSz="7618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495" algn="l" defTabSz="7618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394" algn="l" defTabSz="7618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293" algn="l" defTabSz="7618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192" algn="l" defTabSz="7618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title"/>
          </p:nvPr>
        </p:nvSpPr>
        <p:spPr>
          <a:xfrm>
            <a:off x="523875" y="304272"/>
            <a:ext cx="6572250" cy="1104750"/>
          </a:xfrm>
          <a:prstGeom prst="rect">
            <a:avLst/>
          </a:prstGeom>
          <a:noFill/>
          <a:ln>
            <a:noFill/>
          </a:ln>
        </p:spPr>
        <p:txBody>
          <a:bodyPr lIns="76181" tIns="76181" rIns="76181" bIns="76181" anchor="ctr" anchorCtr="0"/>
          <a:lstStyle>
            <a:lvl1pPr marL="0" marR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 baseline="0"/>
            </a:lvl2pPr>
            <a:lvl3pPr marL="0" marR="0" indent="0" algn="l" rtl="0">
              <a:spcBef>
                <a:spcPts val="0"/>
              </a:spcBef>
              <a:defRPr sz="1800" b="0" i="0" u="none" strike="noStrike" cap="none" baseline="0"/>
            </a:lvl3pPr>
            <a:lvl4pPr marL="0" marR="0" indent="0" algn="l" rtl="0">
              <a:spcBef>
                <a:spcPts val="0"/>
              </a:spcBef>
              <a:defRPr sz="1800" b="0" i="0" u="none" strike="noStrike" cap="none" baseline="0"/>
            </a:lvl4pPr>
            <a:lvl5pPr marL="0" marR="0" indent="0" algn="l" rtl="0">
              <a:spcBef>
                <a:spcPts val="0"/>
              </a:spcBef>
              <a:defRPr sz="1800" b="0" i="0" u="none" strike="noStrike" cap="none" baseline="0"/>
            </a:lvl5pPr>
            <a:lvl6pPr marL="0" marR="0" indent="0" algn="l" rtl="0">
              <a:spcBef>
                <a:spcPts val="0"/>
              </a:spcBef>
              <a:defRPr sz="1800" b="0" i="0" u="none" strike="noStrike" cap="none" baseline="0"/>
            </a:lvl6pPr>
            <a:lvl7pPr marL="0" marR="0" indent="0" algn="l" rtl="0">
              <a:spcBef>
                <a:spcPts val="0"/>
              </a:spcBef>
              <a:defRPr sz="1800" b="0" i="0" u="none" strike="noStrike" cap="none" baseline="0"/>
            </a:lvl7pPr>
            <a:lvl8pPr marL="0" marR="0" indent="0" algn="l" rtl="0">
              <a:spcBef>
                <a:spcPts val="0"/>
              </a:spcBef>
              <a:defRPr sz="1800" b="0" i="0" u="none" strike="noStrike" cap="none" baseline="0"/>
            </a:lvl8pPr>
            <a:lvl9pPr marL="0" marR="0" indent="0" algn="l" rtl="0">
              <a:spcBef>
                <a:spcPts val="0"/>
              </a:spcBef>
              <a:defRPr sz="1800" b="0" i="0" u="none" strike="noStrike" cap="none" baseline="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body" idx="1"/>
          </p:nvPr>
        </p:nvSpPr>
        <p:spPr>
          <a:xfrm>
            <a:off x="523875" y="1521354"/>
            <a:ext cx="6572250" cy="3625998"/>
          </a:xfrm>
          <a:prstGeom prst="rect">
            <a:avLst/>
          </a:prstGeom>
          <a:noFill/>
          <a:ln>
            <a:noFill/>
          </a:ln>
        </p:spPr>
        <p:txBody>
          <a:bodyPr lIns="76181" tIns="76181" rIns="76181" bIns="76181" anchor="t" anchorCtr="0"/>
          <a:lstStyle>
            <a:lvl1pPr marL="228600" marR="0" indent="127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indent="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indent="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indent="63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indent="63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indent="63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indent="63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indent="63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indent="63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dt" idx="10"/>
          </p:nvPr>
        </p:nvSpPr>
        <p:spPr>
          <a:xfrm>
            <a:off x="523875" y="5296961"/>
            <a:ext cx="1714500" cy="304249"/>
          </a:xfrm>
          <a:prstGeom prst="rect">
            <a:avLst/>
          </a:prstGeom>
          <a:noFill/>
          <a:ln>
            <a:noFill/>
          </a:ln>
        </p:spPr>
        <p:txBody>
          <a:bodyPr lIns="76181" tIns="76181" rIns="76181" bIns="76181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8097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6194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142908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523878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904848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285818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666787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47756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defTabSz="914363"/>
            <a:endParaRPr lang="ru-RU" kern="0"/>
          </a:p>
        </p:txBody>
      </p:sp>
      <p:sp>
        <p:nvSpPr>
          <p:cNvPr id="12" name="Shape 12"/>
          <p:cNvSpPr txBox="1">
            <a:spLocks noGrp="1"/>
          </p:cNvSpPr>
          <p:nvPr>
            <p:ph type="ftr" idx="11"/>
          </p:nvPr>
        </p:nvSpPr>
        <p:spPr>
          <a:xfrm>
            <a:off x="2524125" y="5296961"/>
            <a:ext cx="2571748" cy="304249"/>
          </a:xfrm>
          <a:prstGeom prst="rect">
            <a:avLst/>
          </a:prstGeom>
          <a:noFill/>
          <a:ln>
            <a:noFill/>
          </a:ln>
        </p:spPr>
        <p:txBody>
          <a:bodyPr lIns="76181" tIns="76181" rIns="76181" bIns="76181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8097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6194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142908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523878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904848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285818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666787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47756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defTabSz="914363"/>
            <a:endParaRPr lang="ru-RU" kern="0"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5381625" y="5296961"/>
            <a:ext cx="1714500" cy="304249"/>
          </a:xfrm>
          <a:prstGeom prst="rect">
            <a:avLst/>
          </a:prstGeom>
          <a:noFill/>
          <a:ln>
            <a:noFill/>
          </a:ln>
        </p:spPr>
        <p:txBody>
          <a:bodyPr lIns="76181" tIns="76181" rIns="76181" bIns="76181" anchor="ctr" anchorCtr="0">
            <a:noAutofit/>
          </a:bodyPr>
          <a:lstStyle/>
          <a:p>
            <a:pPr algn="r" defTabSz="914363">
              <a:buClr>
                <a:srgbClr val="000000"/>
              </a:buClr>
            </a:pPr>
            <a:endParaRPr lang="ru-RU" sz="1200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1047297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7" r:id="rId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2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2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2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2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2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2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2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2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2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2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2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2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2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2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2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2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2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2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2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5" Type="http://schemas.openxmlformats.org/officeDocument/2006/relationships/hyperlink" Target="http://www.unn.ru/sveden/education/edu-op.php" TargetMode="External"/><Relationship Id="rId4" Type="http://schemas.openxmlformats.org/officeDocument/2006/relationships/hyperlink" Target="http://www.phd.unn.ru/wp-content/uploads/sites/10/2022/05/12.05.2022-Polozhenie-o-podgotovke-v-aspiranture-NNGU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/>
        </p:nvSpPr>
        <p:spPr>
          <a:xfrm>
            <a:off x="390260" y="2170961"/>
            <a:ext cx="6852750" cy="769499"/>
          </a:xfrm>
          <a:prstGeom prst="rect">
            <a:avLst/>
          </a:prstGeom>
          <a:noFill/>
          <a:ln>
            <a:noFill/>
          </a:ln>
        </p:spPr>
        <p:txBody>
          <a:bodyPr lIns="76178" tIns="38078" rIns="76178" bIns="38078" anchor="t" anchorCtr="0">
            <a:noAutofit/>
          </a:bodyPr>
          <a:lstStyle/>
          <a:p>
            <a:pPr algn="ctr" defTabSz="761940">
              <a:buClr>
                <a:srgbClr val="FFFFFF"/>
              </a:buClr>
              <a:buSzPct val="25000"/>
            </a:pPr>
            <a:r>
              <a:rPr lang="ru-RU" sz="4500" ker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Заголовок</a:t>
            </a:r>
          </a:p>
        </p:txBody>
      </p:sp>
      <p:sp>
        <p:nvSpPr>
          <p:cNvPr id="103" name="Shape 103"/>
          <p:cNvSpPr txBox="1"/>
          <p:nvPr/>
        </p:nvSpPr>
        <p:spPr>
          <a:xfrm>
            <a:off x="390260" y="3040221"/>
            <a:ext cx="6852750" cy="538499"/>
          </a:xfrm>
          <a:prstGeom prst="rect">
            <a:avLst/>
          </a:prstGeom>
          <a:noFill/>
          <a:ln>
            <a:noFill/>
          </a:ln>
        </p:spPr>
        <p:txBody>
          <a:bodyPr lIns="76178" tIns="38078" rIns="76178" bIns="38078" anchor="t" anchorCtr="0">
            <a:noAutofit/>
          </a:bodyPr>
          <a:lstStyle/>
          <a:p>
            <a:pPr algn="ctr" defTabSz="761940">
              <a:buClr>
                <a:srgbClr val="FFFFFF"/>
              </a:buClr>
              <a:buSzPct val="25000"/>
            </a:pPr>
            <a:r>
              <a:rPr lang="ru-RU" sz="3000" ker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Подзаголовок презентации</a:t>
            </a:r>
          </a:p>
        </p:txBody>
      </p:sp>
      <p:sp>
        <p:nvSpPr>
          <p:cNvPr id="105" name="Shape 105"/>
          <p:cNvSpPr txBox="1"/>
          <p:nvPr/>
        </p:nvSpPr>
        <p:spPr>
          <a:xfrm>
            <a:off x="390260" y="2170961"/>
            <a:ext cx="6852750" cy="769499"/>
          </a:xfrm>
          <a:prstGeom prst="rect">
            <a:avLst/>
          </a:prstGeom>
          <a:noFill/>
          <a:ln>
            <a:noFill/>
          </a:ln>
        </p:spPr>
        <p:txBody>
          <a:bodyPr lIns="76178" tIns="38078" rIns="76178" bIns="38078" anchor="t" anchorCtr="0">
            <a:noAutofit/>
          </a:bodyPr>
          <a:lstStyle/>
          <a:p>
            <a:pPr algn="ctr" defTabSz="761940">
              <a:lnSpc>
                <a:spcPct val="115000"/>
              </a:lnSpc>
              <a:buClr>
                <a:srgbClr val="000000"/>
              </a:buClr>
              <a:buSzPct val="25000"/>
            </a:pPr>
            <a:r>
              <a:rPr lang="ru-RU" sz="2700" b="1" kern="0">
                <a:solidFill>
                  <a:srgbClr val="F3F3F3"/>
                </a:solidFill>
                <a:cs typeface="Arial"/>
                <a:sym typeface="Arial"/>
              </a:rPr>
              <a:t>Цифровая 3D-медицина</a:t>
            </a:r>
          </a:p>
          <a:p>
            <a:pPr algn="ctr" defTabSz="761940">
              <a:buClr>
                <a:srgbClr val="FFFFFF"/>
              </a:buClr>
            </a:pPr>
            <a:endParaRPr sz="2500" b="1" kern="0">
              <a:solidFill>
                <a:srgbClr val="F3F3F3"/>
              </a:solidFill>
              <a:cs typeface="Arial"/>
              <a:sym typeface="Arial"/>
            </a:endParaRPr>
          </a:p>
        </p:txBody>
      </p:sp>
      <p:sp>
        <p:nvSpPr>
          <p:cNvPr id="106" name="Shape 106"/>
          <p:cNvSpPr txBox="1"/>
          <p:nvPr/>
        </p:nvSpPr>
        <p:spPr>
          <a:xfrm>
            <a:off x="390260" y="3040221"/>
            <a:ext cx="6852750" cy="538499"/>
          </a:xfrm>
          <a:prstGeom prst="rect">
            <a:avLst/>
          </a:prstGeom>
          <a:noFill/>
          <a:ln>
            <a:noFill/>
          </a:ln>
        </p:spPr>
        <p:txBody>
          <a:bodyPr lIns="76178" tIns="38078" rIns="76178" bIns="38078" anchor="t" anchorCtr="0">
            <a:noAutofit/>
          </a:bodyPr>
          <a:lstStyle/>
          <a:p>
            <a:pPr algn="ctr" defTabSz="761940">
              <a:buClr>
                <a:srgbClr val="FFFFFF"/>
              </a:buClr>
              <a:buSzPct val="25000"/>
            </a:pPr>
            <a:r>
              <a:rPr lang="ru-RU" sz="1500" kern="0" dirty="0">
                <a:solidFill>
                  <a:srgbClr val="FFFFFF"/>
                </a:solidFill>
                <a:cs typeface="Arial"/>
                <a:sym typeface="Arial"/>
              </a:rPr>
              <a:t>Результаты в области компьютерной графики и геометрического моделирования</a:t>
            </a:r>
          </a:p>
        </p:txBody>
      </p:sp>
      <p:sp>
        <p:nvSpPr>
          <p:cNvPr id="110" name="Shape 110"/>
          <p:cNvSpPr txBox="1"/>
          <p:nvPr/>
        </p:nvSpPr>
        <p:spPr>
          <a:xfrm>
            <a:off x="281608" y="2100366"/>
            <a:ext cx="6852750" cy="1680187"/>
          </a:xfrm>
          <a:prstGeom prst="rect">
            <a:avLst/>
          </a:prstGeom>
          <a:noFill/>
          <a:ln>
            <a:noFill/>
          </a:ln>
        </p:spPr>
        <p:txBody>
          <a:bodyPr lIns="76178" tIns="38078" rIns="76178" bIns="38078" anchor="t" anchorCtr="0">
            <a:noAutofit/>
          </a:bodyPr>
          <a:lstStyle/>
          <a:p>
            <a:pPr algn="ctr" defTabSz="761940">
              <a:buClr>
                <a:srgbClr val="FFFFFF"/>
              </a:buClr>
            </a:pPr>
            <a:r>
              <a:rPr lang="ru-RU" sz="2500" b="1" kern="0" dirty="0">
                <a:solidFill>
                  <a:srgbClr val="0070C0"/>
                </a:solidFill>
                <a:cs typeface="Arial"/>
                <a:sym typeface="Arial"/>
              </a:rPr>
              <a:t>Организация подготовки </a:t>
            </a:r>
          </a:p>
          <a:p>
            <a:pPr algn="ctr" defTabSz="761940">
              <a:buClr>
                <a:srgbClr val="FFFFFF"/>
              </a:buClr>
            </a:pPr>
            <a:r>
              <a:rPr lang="ru-RU" sz="2500" b="1" kern="0" dirty="0" smtClean="0">
                <a:solidFill>
                  <a:srgbClr val="0070C0"/>
                </a:solidFill>
                <a:cs typeface="Arial"/>
                <a:sym typeface="Arial"/>
              </a:rPr>
              <a:t>научных </a:t>
            </a:r>
            <a:r>
              <a:rPr lang="ru-RU" sz="2500" b="1" kern="0" dirty="0">
                <a:solidFill>
                  <a:srgbClr val="0070C0"/>
                </a:solidFill>
                <a:cs typeface="Arial"/>
                <a:sym typeface="Arial"/>
              </a:rPr>
              <a:t>и научно-педагогических кадров </a:t>
            </a:r>
          </a:p>
          <a:p>
            <a:pPr algn="ctr" defTabSz="761940">
              <a:buClr>
                <a:srgbClr val="FFFFFF"/>
              </a:buClr>
            </a:pPr>
            <a:r>
              <a:rPr lang="ru-RU" sz="2500" b="1" kern="0" dirty="0">
                <a:solidFill>
                  <a:srgbClr val="0070C0"/>
                </a:solidFill>
                <a:cs typeface="Arial"/>
                <a:sym typeface="Arial"/>
              </a:rPr>
              <a:t>в аспирантуре </a:t>
            </a:r>
            <a:r>
              <a:rPr lang="ru-RU" sz="2500" b="1" kern="0" dirty="0" smtClean="0">
                <a:solidFill>
                  <a:srgbClr val="0070C0"/>
                </a:solidFill>
                <a:cs typeface="Arial"/>
                <a:sym typeface="Arial"/>
              </a:rPr>
              <a:t>ННГУ</a:t>
            </a:r>
          </a:p>
          <a:p>
            <a:pPr algn="ctr" defTabSz="761940">
              <a:buClr>
                <a:srgbClr val="FFFFFF"/>
              </a:buClr>
            </a:pPr>
            <a:endParaRPr lang="ru-RU" sz="2500" b="1" kern="0" dirty="0">
              <a:cs typeface="Arial"/>
              <a:sym typeface="Arial"/>
            </a:endParaRPr>
          </a:p>
          <a:p>
            <a:pPr algn="ctr" defTabSz="761940">
              <a:buClr>
                <a:srgbClr val="FFFFFF"/>
              </a:buClr>
            </a:pPr>
            <a:endParaRPr lang="ru-RU" sz="2500" b="1" kern="0" dirty="0" smtClean="0">
              <a:cs typeface="Arial"/>
              <a:sym typeface="Arial"/>
            </a:endParaRPr>
          </a:p>
          <a:p>
            <a:pPr algn="ctr" defTabSz="761940">
              <a:buClr>
                <a:srgbClr val="FFFFFF"/>
              </a:buClr>
            </a:pPr>
            <a:endParaRPr lang="ru-RU" sz="2500" b="1" kern="0" dirty="0">
              <a:cs typeface="Arial"/>
              <a:sym typeface="Arial"/>
            </a:endParaRPr>
          </a:p>
          <a:p>
            <a:pPr algn="r" defTabSz="761940">
              <a:buClr>
                <a:srgbClr val="FFFFFF"/>
              </a:buClr>
              <a:buSzPct val="25000"/>
            </a:pPr>
            <a:endParaRPr lang="ru-RU" sz="2800" kern="0" dirty="0">
              <a:solidFill>
                <a:srgbClr val="FFFFFF"/>
              </a:solidFill>
              <a:cs typeface="Arial"/>
              <a:sym typeface="Arial"/>
            </a:endParaRPr>
          </a:p>
          <a:p>
            <a:pPr algn="ctr" defTabSz="761940">
              <a:buClr>
                <a:srgbClr val="FFFFFF"/>
              </a:buClr>
              <a:buSzPct val="25000"/>
            </a:pPr>
            <a:r>
              <a:rPr lang="ru-RU" sz="1600" kern="0" dirty="0" smtClean="0">
                <a:solidFill>
                  <a:srgbClr val="0070C0"/>
                </a:solidFill>
                <a:cs typeface="Arial"/>
                <a:sym typeface="Arial"/>
              </a:rPr>
              <a:t>23 </a:t>
            </a:r>
            <a:r>
              <a:rPr lang="ru-RU" sz="1600" kern="0" dirty="0" smtClean="0">
                <a:solidFill>
                  <a:srgbClr val="0070C0"/>
                </a:solidFill>
                <a:cs typeface="Arial"/>
                <a:sym typeface="Arial"/>
              </a:rPr>
              <a:t>июня </a:t>
            </a:r>
            <a:r>
              <a:rPr lang="ru-RU" sz="1600" kern="0" dirty="0">
                <a:solidFill>
                  <a:srgbClr val="0070C0"/>
                </a:solidFill>
                <a:cs typeface="Arial"/>
                <a:sym typeface="Arial"/>
              </a:rPr>
              <a:t>20</a:t>
            </a:r>
            <a:r>
              <a:rPr lang="en-US" sz="1600" kern="0" dirty="0" smtClean="0">
                <a:solidFill>
                  <a:srgbClr val="0070C0"/>
                </a:solidFill>
                <a:cs typeface="Arial"/>
                <a:sym typeface="Arial"/>
              </a:rPr>
              <a:t>2</a:t>
            </a:r>
            <a:r>
              <a:rPr lang="ru-RU" sz="1600" kern="0" dirty="0">
                <a:solidFill>
                  <a:srgbClr val="0070C0"/>
                </a:solidFill>
                <a:cs typeface="Arial"/>
                <a:sym typeface="Arial"/>
              </a:rPr>
              <a:t>5</a:t>
            </a:r>
            <a:endParaRPr lang="ru-RU" sz="1600" kern="0" dirty="0">
              <a:solidFill>
                <a:srgbClr val="0070C0"/>
              </a:solidFill>
              <a:cs typeface="Arial"/>
              <a:sym typeface="Arial"/>
            </a:endParaRPr>
          </a:p>
          <a:p>
            <a:pPr algn="ctr" defTabSz="761940">
              <a:buClr>
                <a:srgbClr val="FFFFFF"/>
              </a:buClr>
            </a:pPr>
            <a:endParaRPr sz="2500" b="1" kern="0" dirty="0">
              <a:cs typeface="Arial"/>
              <a:sym typeface="Arial"/>
            </a:endParaRPr>
          </a:p>
        </p:txBody>
      </p:sp>
      <p:pic>
        <p:nvPicPr>
          <p:cNvPr id="14" name="Shape 16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92665" y="121196"/>
            <a:ext cx="1602083" cy="4482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889316"/>
      </p:ext>
    </p:extLst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/>
          <p:nvPr/>
        </p:nvSpPr>
        <p:spPr>
          <a:xfrm>
            <a:off x="157570" y="30039"/>
            <a:ext cx="516248" cy="401000"/>
          </a:xfrm>
          <a:prstGeom prst="parallelogram">
            <a:avLst>
              <a:gd name="adj" fmla="val 39278"/>
            </a:avLst>
          </a:prstGeom>
          <a:solidFill>
            <a:srgbClr val="0064A8"/>
          </a:solidFill>
          <a:ln>
            <a:noFill/>
          </a:ln>
        </p:spPr>
        <p:txBody>
          <a:bodyPr lIns="76178" tIns="38078" rIns="76178" bIns="38078" anchor="ctr" anchorCtr="0">
            <a:noAutofit/>
          </a:bodyPr>
          <a:lstStyle/>
          <a:p>
            <a:pPr defTabSz="761940">
              <a:buClr>
                <a:srgbClr val="000000"/>
              </a:buClr>
            </a:pPr>
            <a:endParaRPr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60" name="Shape 160"/>
          <p:cNvSpPr/>
          <p:nvPr/>
        </p:nvSpPr>
        <p:spPr>
          <a:xfrm>
            <a:off x="13657" y="30039"/>
            <a:ext cx="326750" cy="401000"/>
          </a:xfrm>
          <a:prstGeom prst="rect">
            <a:avLst/>
          </a:prstGeom>
          <a:solidFill>
            <a:srgbClr val="0064A8"/>
          </a:solidFill>
          <a:ln>
            <a:noFill/>
          </a:ln>
        </p:spPr>
        <p:txBody>
          <a:bodyPr lIns="76178" tIns="76178" rIns="76178" bIns="76178" anchor="ctr" anchorCtr="0">
            <a:noAutofit/>
          </a:bodyPr>
          <a:lstStyle/>
          <a:p>
            <a:pPr defTabSz="761940">
              <a:buClr>
                <a:srgbClr val="000000"/>
              </a:buClr>
            </a:pPr>
            <a:endParaRPr kern="0">
              <a:solidFill>
                <a:srgbClr val="000000"/>
              </a:solidFill>
              <a:cs typeface="Arial"/>
              <a:sym typeface="Arial"/>
            </a:endParaRPr>
          </a:p>
        </p:txBody>
      </p:sp>
      <p:pic>
        <p:nvPicPr>
          <p:cNvPr id="161" name="Shape 16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92665" y="121196"/>
            <a:ext cx="1602083" cy="44829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516250" y="1808653"/>
            <a:ext cx="6894150" cy="2252920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 marL="285674" indent="-285674" defTabSz="914363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ru-RU" sz="1800" kern="0" dirty="0">
                <a:solidFill>
                  <a:srgbClr val="000000"/>
                </a:solidFill>
                <a:latin typeface="+mj-lt"/>
                <a:hlinkClick r:id="rId4"/>
              </a:rPr>
              <a:t>Положение о подготовке научных и научно-педагогических кадров в аспирантуре </a:t>
            </a:r>
            <a:r>
              <a:rPr lang="ru-RU" sz="1800" kern="0" dirty="0" smtClean="0">
                <a:solidFill>
                  <a:srgbClr val="000000"/>
                </a:solidFill>
                <a:latin typeface="+mj-lt"/>
                <a:hlinkClick r:id="rId4"/>
              </a:rPr>
              <a:t>ННГУ</a:t>
            </a:r>
            <a:endParaRPr lang="ru-RU" sz="1800" kern="0" dirty="0" smtClean="0">
              <a:solidFill>
                <a:srgbClr val="000000"/>
              </a:solidFill>
              <a:latin typeface="+mj-lt"/>
            </a:endParaRPr>
          </a:p>
          <a:p>
            <a:pPr marL="285674" indent="-285674" defTabSz="914363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endParaRPr lang="ru-RU" sz="1800" kern="0" dirty="0">
              <a:solidFill>
                <a:srgbClr val="000000"/>
              </a:solidFill>
              <a:latin typeface="+mj-lt"/>
            </a:endParaRPr>
          </a:p>
          <a:p>
            <a:pPr marL="285674" indent="-285674" defTabSz="914363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ru-RU" sz="1800" kern="0" dirty="0">
                <a:solidFill>
                  <a:srgbClr val="000000"/>
                </a:solidFill>
                <a:latin typeface="+mj-lt"/>
              </a:rPr>
              <a:t>Программы аспирантуры </a:t>
            </a:r>
            <a:r>
              <a:rPr lang="en-US" sz="1800" kern="0" dirty="0">
                <a:solidFill>
                  <a:srgbClr val="000000"/>
                </a:solidFill>
                <a:latin typeface="+mj-lt"/>
                <a:hlinkClick r:id="rId5"/>
              </a:rPr>
              <a:t>http://www.unn.ru/sveden/education/edu-op.php</a:t>
            </a:r>
            <a:endParaRPr lang="en-US" sz="1800" kern="0" dirty="0">
              <a:solidFill>
                <a:srgbClr val="000000"/>
              </a:solidFill>
              <a:latin typeface="+mj-lt"/>
            </a:endParaRPr>
          </a:p>
          <a:p>
            <a:pPr marL="285674" indent="-285674" defTabSz="914363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endParaRPr lang="en-US" sz="1800" kern="0" dirty="0">
              <a:solidFill>
                <a:srgbClr val="000000"/>
              </a:solidFill>
              <a:latin typeface="DendaNewLightC"/>
            </a:endParaRPr>
          </a:p>
          <a:p>
            <a:pPr marL="285674" indent="-285674" defTabSz="914363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endParaRPr lang="ru-RU" sz="1800" kern="0" dirty="0">
              <a:solidFill>
                <a:srgbClr val="000000"/>
              </a:solidFill>
              <a:latin typeface="DendaNewLightC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946BD9B-F536-42CD-865B-18B444CF3265}"/>
              </a:ext>
            </a:extLst>
          </p:cNvPr>
          <p:cNvSpPr txBox="1"/>
          <p:nvPr/>
        </p:nvSpPr>
        <p:spPr>
          <a:xfrm>
            <a:off x="605644" y="233952"/>
            <a:ext cx="549539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Организация подготовки аспирантов в ННГУ</a:t>
            </a:r>
          </a:p>
        </p:txBody>
      </p:sp>
    </p:spTree>
    <p:extLst>
      <p:ext uri="{BB962C8B-B14F-4D97-AF65-F5344CB8AC3E}">
        <p14:creationId xmlns:p14="http://schemas.microsoft.com/office/powerpoint/2010/main" val="3135804816"/>
      </p:ext>
    </p:extLst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/>
          <p:nvPr/>
        </p:nvSpPr>
        <p:spPr>
          <a:xfrm>
            <a:off x="130691" y="206628"/>
            <a:ext cx="516248" cy="401000"/>
          </a:xfrm>
          <a:prstGeom prst="parallelogram">
            <a:avLst>
              <a:gd name="adj" fmla="val 39278"/>
            </a:avLst>
          </a:prstGeom>
          <a:solidFill>
            <a:srgbClr val="0064A8"/>
          </a:solidFill>
          <a:ln>
            <a:noFill/>
          </a:ln>
        </p:spPr>
        <p:txBody>
          <a:bodyPr lIns="76178" tIns="38078" rIns="76178" bIns="38078" anchor="ctr" anchorCtr="0">
            <a:noAutofit/>
          </a:bodyPr>
          <a:lstStyle/>
          <a:p>
            <a:pPr defTabSz="761940">
              <a:buClr>
                <a:srgbClr val="000000"/>
              </a:buClr>
            </a:pPr>
            <a:endParaRPr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60" name="Shape 160"/>
          <p:cNvSpPr/>
          <p:nvPr/>
        </p:nvSpPr>
        <p:spPr>
          <a:xfrm>
            <a:off x="-17529" y="202750"/>
            <a:ext cx="314727" cy="401000"/>
          </a:xfrm>
          <a:prstGeom prst="rect">
            <a:avLst/>
          </a:prstGeom>
          <a:solidFill>
            <a:srgbClr val="0064A8"/>
          </a:solidFill>
          <a:ln>
            <a:noFill/>
          </a:ln>
        </p:spPr>
        <p:txBody>
          <a:bodyPr lIns="76178" tIns="76178" rIns="76178" bIns="76178" anchor="ctr" anchorCtr="0">
            <a:noAutofit/>
          </a:bodyPr>
          <a:lstStyle/>
          <a:p>
            <a:pPr defTabSz="761940">
              <a:buClr>
                <a:srgbClr val="000000"/>
              </a:buClr>
            </a:pPr>
            <a:endParaRPr kern="0">
              <a:solidFill>
                <a:srgbClr val="000000"/>
              </a:solidFill>
              <a:cs typeface="Arial"/>
              <a:sym typeface="Arial"/>
            </a:endParaRPr>
          </a:p>
        </p:txBody>
      </p:sp>
      <p:pic>
        <p:nvPicPr>
          <p:cNvPr id="161" name="Shape 16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87226" y="155460"/>
            <a:ext cx="1602083" cy="44829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4108174D-8C3F-4A93-907D-313EAB8F8B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095862"/>
              </p:ext>
            </p:extLst>
          </p:nvPr>
        </p:nvGraphicFramePr>
        <p:xfrm>
          <a:off x="31406" y="980787"/>
          <a:ext cx="7554416" cy="4722495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6066359">
                  <a:extLst>
                    <a:ext uri="{9D8B030D-6E8A-4147-A177-3AD203B41FA5}">
                      <a16:colId xmlns:a16="http://schemas.microsoft.com/office/drawing/2014/main" val="1391122309"/>
                    </a:ext>
                  </a:extLst>
                </a:gridCol>
                <a:gridCol w="1488057">
                  <a:extLst>
                    <a:ext uri="{9D8B030D-6E8A-4147-A177-3AD203B41FA5}">
                      <a16:colId xmlns:a16="http://schemas.microsoft.com/office/drawing/2014/main" val="1642564597"/>
                    </a:ext>
                  </a:extLst>
                </a:gridCol>
              </a:tblGrid>
              <a:tr h="5164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элемента программы 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 зачетных единицах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9435735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Образовательная компонента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более 13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6848546"/>
                  </a:ext>
                </a:extLst>
              </a:tr>
              <a:tr h="1822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Обязательные дисциплины: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более 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0440981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 и философия науки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3039562"/>
                  </a:ext>
                </a:extLst>
              </a:tr>
              <a:tr h="22318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Иностранный язык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5005596"/>
                  </a:ext>
                </a:extLst>
              </a:tr>
              <a:tr h="9697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Профессиональные дисциплины, направленные на подготовку к сдаче кандидатского экзамена по специальной дисциплине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более 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5022523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Элективные дисциплины: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2780142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Спецкурсы и/или общеобразовательные дисциплины и/или 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Психология и педагогика высшей школы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5127890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Практика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более 3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4652727"/>
                  </a:ext>
                </a:extLst>
              </a:tr>
              <a:tr h="16642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Производственная практика (педагогическая или исследовательская)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2798523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Научный компонент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менее 163/223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0458218"/>
                  </a:ext>
                </a:extLst>
              </a:tr>
              <a:tr h="7492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Научная деятельность, направленная на подготовку диссертации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Подготовка публикаций и(или)заявок на патенты…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Промежуточная аттестация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0621767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Итоговая аттестация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4126036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180/240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3791505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Факультативы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3018152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77359A7F-813A-45FE-9683-3689C3135891}"/>
              </a:ext>
            </a:extLst>
          </p:cNvPr>
          <p:cNvSpPr txBox="1"/>
          <p:nvPr/>
        </p:nvSpPr>
        <p:spPr>
          <a:xfrm>
            <a:off x="569640" y="55386"/>
            <a:ext cx="449845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Структура программ подготовки научных и научно-педагогических кадров в аспирантуре ННГУ</a:t>
            </a:r>
          </a:p>
        </p:txBody>
      </p:sp>
    </p:spTree>
    <p:extLst>
      <p:ext uri="{BB962C8B-B14F-4D97-AF65-F5344CB8AC3E}">
        <p14:creationId xmlns:p14="http://schemas.microsoft.com/office/powerpoint/2010/main" val="2500989059"/>
      </p:ext>
    </p:extLst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/>
          <p:nvPr/>
        </p:nvSpPr>
        <p:spPr>
          <a:xfrm>
            <a:off x="124914" y="75010"/>
            <a:ext cx="516248" cy="401000"/>
          </a:xfrm>
          <a:prstGeom prst="parallelogram">
            <a:avLst>
              <a:gd name="adj" fmla="val 39278"/>
            </a:avLst>
          </a:prstGeom>
          <a:solidFill>
            <a:srgbClr val="0064A8"/>
          </a:solidFill>
          <a:ln>
            <a:noFill/>
          </a:ln>
        </p:spPr>
        <p:txBody>
          <a:bodyPr lIns="76178" tIns="38078" rIns="76178" bIns="38078" anchor="ctr" anchorCtr="0">
            <a:noAutofit/>
          </a:bodyPr>
          <a:lstStyle/>
          <a:p>
            <a:pPr defTabSz="761940">
              <a:buClr>
                <a:srgbClr val="000000"/>
              </a:buClr>
            </a:pPr>
            <a:endParaRPr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60" name="Shape 160"/>
          <p:cNvSpPr/>
          <p:nvPr/>
        </p:nvSpPr>
        <p:spPr>
          <a:xfrm>
            <a:off x="-27164" y="75010"/>
            <a:ext cx="326750" cy="401000"/>
          </a:xfrm>
          <a:prstGeom prst="rect">
            <a:avLst/>
          </a:prstGeom>
          <a:solidFill>
            <a:srgbClr val="0064A8"/>
          </a:solidFill>
          <a:ln>
            <a:noFill/>
          </a:ln>
        </p:spPr>
        <p:txBody>
          <a:bodyPr lIns="76178" tIns="76178" rIns="76178" bIns="76178" anchor="ctr" anchorCtr="0">
            <a:noAutofit/>
          </a:bodyPr>
          <a:lstStyle/>
          <a:p>
            <a:pPr defTabSz="761940">
              <a:buClr>
                <a:srgbClr val="000000"/>
              </a:buClr>
            </a:pPr>
            <a:endParaRPr kern="0">
              <a:solidFill>
                <a:srgbClr val="000000"/>
              </a:solidFill>
              <a:cs typeface="Arial"/>
              <a:sym typeface="Arial"/>
            </a:endParaRPr>
          </a:p>
        </p:txBody>
      </p:sp>
      <p:pic>
        <p:nvPicPr>
          <p:cNvPr id="161" name="Shape 16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81915" y="158013"/>
            <a:ext cx="1602083" cy="44829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5898232" y="3721596"/>
            <a:ext cx="1064134" cy="600160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pPr algn="ctr"/>
            <a:r>
              <a:rPr lang="ru-RU" sz="1100" dirty="0">
                <a:solidFill>
                  <a:srgbClr val="FFFFFF"/>
                </a:solidFill>
                <a:latin typeface="DendaNewLightC"/>
              </a:rPr>
              <a:t>Назначение на стипендию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C898F7-1BB5-496B-B741-0A270766220B}"/>
              </a:ext>
            </a:extLst>
          </p:cNvPr>
          <p:cNvSpPr txBox="1"/>
          <p:nvPr/>
        </p:nvSpPr>
        <p:spPr>
          <a:xfrm>
            <a:off x="641162" y="172969"/>
            <a:ext cx="549539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Результаты освоения программы аспирантуры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44E8E2F-73A5-4F95-9E83-9F05DB3DBCBD}"/>
              </a:ext>
            </a:extLst>
          </p:cNvPr>
          <p:cNvSpPr txBox="1"/>
          <p:nvPr/>
        </p:nvSpPr>
        <p:spPr>
          <a:xfrm>
            <a:off x="-27164" y="913284"/>
            <a:ext cx="7495086" cy="4616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Итоговая аттестация по программам аспирантуры проводится в форме оценки подготовленной аспирантом диссертации на предмет ее соответствия критериям, установленным в соответствии с Федеральным законом «О науке и государственной научно-технической политике».</a:t>
            </a:r>
          </a:p>
          <a:p>
            <a:endParaRPr lang="ru-RU" dirty="0"/>
          </a:p>
          <a:p>
            <a:r>
              <a:rPr lang="ru-RU" dirty="0"/>
              <a:t>Итоговая аттестация проводится на заседании аттестационной комиссии.</a:t>
            </a:r>
          </a:p>
          <a:p>
            <a:endParaRPr lang="ru-RU" dirty="0"/>
          </a:p>
          <a:p>
            <a:r>
              <a:rPr lang="ru-RU" dirty="0"/>
              <a:t>При представлении диссертации </a:t>
            </a:r>
            <a:r>
              <a:rPr lang="ru-RU" u="sng" dirty="0"/>
              <a:t>по историческим, педагогическим, политическим, психологическим, социологическим, филологическим, философским, экономическим, юридическим отраслям науки</a:t>
            </a:r>
            <a:r>
              <a:rPr lang="ru-RU" dirty="0"/>
              <a:t> </a:t>
            </a:r>
            <a:r>
              <a:rPr lang="ru-RU" dirty="0">
                <a:solidFill>
                  <a:srgbClr val="FF0000"/>
                </a:solidFill>
              </a:rPr>
              <a:t>количество </a:t>
            </a:r>
            <a:r>
              <a:rPr lang="ru-RU" dirty="0" smtClean="0">
                <a:solidFill>
                  <a:srgbClr val="FF0000"/>
                </a:solidFill>
              </a:rPr>
              <a:t>публикаций в журналах из Перечня ВАК РФ (</a:t>
            </a:r>
            <a:r>
              <a:rPr lang="en-US" dirty="0" smtClean="0">
                <a:solidFill>
                  <a:srgbClr val="FF0000"/>
                </a:solidFill>
              </a:rPr>
              <a:t>RSCI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  <a:r>
              <a:rPr lang="en-US" dirty="0" smtClean="0">
                <a:solidFill>
                  <a:srgbClr val="FF0000"/>
                </a:solidFill>
              </a:rPr>
              <a:t>Scopus </a:t>
            </a:r>
            <a:r>
              <a:rPr lang="ru-RU" dirty="0" smtClean="0">
                <a:solidFill>
                  <a:srgbClr val="FF0000"/>
                </a:solidFill>
              </a:rPr>
              <a:t>или </a:t>
            </a:r>
            <a:r>
              <a:rPr lang="en-US" dirty="0" err="1" smtClean="0">
                <a:solidFill>
                  <a:srgbClr val="FF0000"/>
                </a:solidFill>
              </a:rPr>
              <a:t>WoS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>
                <a:solidFill>
                  <a:srgbClr val="FF0000"/>
                </a:solidFill>
              </a:rPr>
              <a:t>в которых излагаются основные научные результаты диссертации в рецензируемых изданиях, должно быть </a:t>
            </a:r>
            <a:r>
              <a:rPr lang="ru-RU" b="1" dirty="0">
                <a:solidFill>
                  <a:srgbClr val="FF0000"/>
                </a:solidFill>
              </a:rPr>
              <a:t>не менее 3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u="sng" dirty="0"/>
              <a:t>по остальным отраслям науки </a:t>
            </a:r>
            <a:r>
              <a:rPr lang="ru-RU" dirty="0">
                <a:solidFill>
                  <a:srgbClr val="FF0000"/>
                </a:solidFill>
              </a:rPr>
              <a:t>- </a:t>
            </a:r>
            <a:r>
              <a:rPr lang="ru-RU" b="1" dirty="0">
                <a:solidFill>
                  <a:srgbClr val="FF0000"/>
                </a:solidFill>
              </a:rPr>
              <a:t>не менее 2.</a:t>
            </a:r>
          </a:p>
          <a:p>
            <a:endParaRPr lang="ru-RU" dirty="0"/>
          </a:p>
          <a:p>
            <a:r>
              <a:rPr lang="ru-RU" dirty="0"/>
              <a:t>Аспиранту, успешно прошедшему итоговую аттестацию, не позднее 30 календарных дней с даты проведения итоговой аттестации выдается положительное заключение по диссертации и свидетельство об окончании аспирантуры. </a:t>
            </a:r>
          </a:p>
          <a:p>
            <a:endParaRPr lang="ru-RU" dirty="0"/>
          </a:p>
          <a:p>
            <a:r>
              <a:rPr lang="ru-RU" dirty="0"/>
              <a:t>Выпускнику аспирантуры, успешно прошедшему итоговую аттестацию, предоставляется сопровождение на этапе представления диссертационной работы к защите в диссертационный совет (по личному заявлению).</a:t>
            </a:r>
          </a:p>
        </p:txBody>
      </p:sp>
    </p:spTree>
    <p:extLst>
      <p:ext uri="{BB962C8B-B14F-4D97-AF65-F5344CB8AC3E}">
        <p14:creationId xmlns:p14="http://schemas.microsoft.com/office/powerpoint/2010/main" val="3932810966"/>
      </p:ext>
    </p:extLst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/>
          <p:nvPr/>
        </p:nvSpPr>
        <p:spPr>
          <a:xfrm>
            <a:off x="163375" y="49188"/>
            <a:ext cx="516248" cy="401000"/>
          </a:xfrm>
          <a:prstGeom prst="parallelogram">
            <a:avLst>
              <a:gd name="adj" fmla="val 39278"/>
            </a:avLst>
          </a:prstGeom>
          <a:solidFill>
            <a:srgbClr val="0064A8"/>
          </a:solidFill>
          <a:ln>
            <a:noFill/>
          </a:ln>
        </p:spPr>
        <p:txBody>
          <a:bodyPr lIns="76178" tIns="38078" rIns="76178" bIns="38078" anchor="ctr" anchorCtr="0">
            <a:noAutofit/>
          </a:bodyPr>
          <a:lstStyle/>
          <a:p>
            <a:pPr defTabSz="761940">
              <a:buClr>
                <a:srgbClr val="000000"/>
              </a:buClr>
            </a:pPr>
            <a:endParaRPr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60" name="Shape 160"/>
          <p:cNvSpPr/>
          <p:nvPr/>
        </p:nvSpPr>
        <p:spPr>
          <a:xfrm>
            <a:off x="0" y="49188"/>
            <a:ext cx="326750" cy="401000"/>
          </a:xfrm>
          <a:prstGeom prst="rect">
            <a:avLst/>
          </a:prstGeom>
          <a:solidFill>
            <a:srgbClr val="0064A8"/>
          </a:solidFill>
          <a:ln>
            <a:noFill/>
          </a:ln>
        </p:spPr>
        <p:txBody>
          <a:bodyPr lIns="76178" tIns="76178" rIns="76178" bIns="76178" anchor="ctr" anchorCtr="0">
            <a:noAutofit/>
          </a:bodyPr>
          <a:lstStyle/>
          <a:p>
            <a:pPr defTabSz="761940">
              <a:buClr>
                <a:srgbClr val="000000"/>
              </a:buClr>
            </a:pPr>
            <a:endParaRPr kern="0">
              <a:solidFill>
                <a:srgbClr val="000000"/>
              </a:solidFill>
              <a:cs typeface="Arial"/>
              <a:sym typeface="Arial"/>
            </a:endParaRPr>
          </a:p>
        </p:txBody>
      </p:sp>
      <p:pic>
        <p:nvPicPr>
          <p:cNvPr id="161" name="Shape 16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17917" y="120203"/>
            <a:ext cx="1602083" cy="44829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154249218"/>
              </p:ext>
            </p:extLst>
          </p:nvPr>
        </p:nvGraphicFramePr>
        <p:xfrm>
          <a:off x="414975" y="1129308"/>
          <a:ext cx="6696744" cy="42484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4FBD6F6-6007-4ABD-ACBB-07C32EE8DA47}"/>
              </a:ext>
            </a:extLst>
          </p:cNvPr>
          <p:cNvSpPr txBox="1"/>
          <p:nvPr/>
        </p:nvSpPr>
        <p:spPr>
          <a:xfrm>
            <a:off x="679623" y="49188"/>
            <a:ext cx="549539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Участники процесса подготовки научных и научно-педагогических кадров в ННГУ </a:t>
            </a:r>
          </a:p>
        </p:txBody>
      </p:sp>
    </p:spTree>
    <p:extLst>
      <p:ext uri="{BB962C8B-B14F-4D97-AF65-F5344CB8AC3E}">
        <p14:creationId xmlns:p14="http://schemas.microsoft.com/office/powerpoint/2010/main" val="3192883943"/>
      </p:ext>
    </p:extLst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/>
          <p:nvPr/>
        </p:nvSpPr>
        <p:spPr>
          <a:xfrm>
            <a:off x="131496" y="171098"/>
            <a:ext cx="516248" cy="401000"/>
          </a:xfrm>
          <a:prstGeom prst="parallelogram">
            <a:avLst>
              <a:gd name="adj" fmla="val 39278"/>
            </a:avLst>
          </a:prstGeom>
          <a:solidFill>
            <a:srgbClr val="0064A8"/>
          </a:solidFill>
          <a:ln>
            <a:noFill/>
          </a:ln>
        </p:spPr>
        <p:txBody>
          <a:bodyPr lIns="76178" tIns="38078" rIns="76178" bIns="38078" anchor="ctr" anchorCtr="0">
            <a:noAutofit/>
          </a:bodyPr>
          <a:lstStyle/>
          <a:p>
            <a:pPr defTabSz="761940">
              <a:buClr>
                <a:srgbClr val="000000"/>
              </a:buClr>
            </a:pPr>
            <a:endParaRPr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60" name="Shape 160"/>
          <p:cNvSpPr/>
          <p:nvPr/>
        </p:nvSpPr>
        <p:spPr>
          <a:xfrm>
            <a:off x="0" y="171098"/>
            <a:ext cx="326750" cy="401000"/>
          </a:xfrm>
          <a:prstGeom prst="rect">
            <a:avLst/>
          </a:prstGeom>
          <a:solidFill>
            <a:srgbClr val="0064A8"/>
          </a:solidFill>
          <a:ln>
            <a:noFill/>
          </a:ln>
        </p:spPr>
        <p:txBody>
          <a:bodyPr lIns="76178" tIns="76178" rIns="76178" bIns="76178" anchor="ctr" anchorCtr="0">
            <a:noAutofit/>
          </a:bodyPr>
          <a:lstStyle/>
          <a:p>
            <a:pPr defTabSz="761940">
              <a:buClr>
                <a:srgbClr val="000000"/>
              </a:buClr>
            </a:pPr>
            <a:endParaRPr kern="0">
              <a:solidFill>
                <a:srgbClr val="000000"/>
              </a:solidFill>
              <a:cs typeface="Arial"/>
              <a:sym typeface="Arial"/>
            </a:endParaRPr>
          </a:p>
        </p:txBody>
      </p:sp>
      <p:pic>
        <p:nvPicPr>
          <p:cNvPr id="161" name="Shape 16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74140" y="225331"/>
            <a:ext cx="1602083" cy="44829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4280244"/>
              </p:ext>
            </p:extLst>
          </p:nvPr>
        </p:nvGraphicFramePr>
        <p:xfrm>
          <a:off x="389620" y="1657370"/>
          <a:ext cx="6858000" cy="3508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4166C8B-8CCE-4692-968C-1E568E47DEE5}"/>
              </a:ext>
            </a:extLst>
          </p:cNvPr>
          <p:cNvSpPr txBox="1"/>
          <p:nvPr/>
        </p:nvSpPr>
        <p:spPr>
          <a:xfrm>
            <a:off x="605644" y="233952"/>
            <a:ext cx="549539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Организация подготовки аспирантов в ННГУ</a:t>
            </a:r>
          </a:p>
        </p:txBody>
      </p:sp>
    </p:spTree>
    <p:extLst>
      <p:ext uri="{BB962C8B-B14F-4D97-AF65-F5344CB8AC3E}">
        <p14:creationId xmlns:p14="http://schemas.microsoft.com/office/powerpoint/2010/main" val="2813548066"/>
      </p:ext>
    </p:extLst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/>
          <p:nvPr/>
        </p:nvSpPr>
        <p:spPr>
          <a:xfrm>
            <a:off x="163375" y="39057"/>
            <a:ext cx="516248" cy="401000"/>
          </a:xfrm>
          <a:prstGeom prst="parallelogram">
            <a:avLst>
              <a:gd name="adj" fmla="val 39278"/>
            </a:avLst>
          </a:prstGeom>
          <a:solidFill>
            <a:srgbClr val="0064A8"/>
          </a:solidFill>
          <a:ln>
            <a:noFill/>
          </a:ln>
        </p:spPr>
        <p:txBody>
          <a:bodyPr lIns="76178" tIns="38078" rIns="76178" bIns="38078" anchor="ctr" anchorCtr="0">
            <a:noAutofit/>
          </a:bodyPr>
          <a:lstStyle/>
          <a:p>
            <a:pPr defTabSz="761940">
              <a:buClr>
                <a:srgbClr val="000000"/>
              </a:buClr>
            </a:pPr>
            <a:endParaRPr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60" name="Shape 160"/>
          <p:cNvSpPr/>
          <p:nvPr/>
        </p:nvSpPr>
        <p:spPr>
          <a:xfrm>
            <a:off x="0" y="39057"/>
            <a:ext cx="326750" cy="401000"/>
          </a:xfrm>
          <a:prstGeom prst="rect">
            <a:avLst/>
          </a:prstGeom>
          <a:solidFill>
            <a:srgbClr val="0064A8"/>
          </a:solidFill>
          <a:ln>
            <a:noFill/>
          </a:ln>
        </p:spPr>
        <p:txBody>
          <a:bodyPr lIns="76178" tIns="76178" rIns="76178" bIns="76178" anchor="ctr" anchorCtr="0">
            <a:noAutofit/>
          </a:bodyPr>
          <a:lstStyle/>
          <a:p>
            <a:pPr defTabSz="761940">
              <a:buClr>
                <a:srgbClr val="000000"/>
              </a:buClr>
            </a:pPr>
            <a:endParaRPr kern="0">
              <a:solidFill>
                <a:srgbClr val="000000"/>
              </a:solidFill>
              <a:cs typeface="Arial"/>
              <a:sym typeface="Arial"/>
            </a:endParaRPr>
          </a:p>
        </p:txBody>
      </p:sp>
      <p:pic>
        <p:nvPicPr>
          <p:cNvPr id="161" name="Shape 16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87369" y="103319"/>
            <a:ext cx="1602083" cy="44829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723381294"/>
              </p:ext>
            </p:extLst>
          </p:nvPr>
        </p:nvGraphicFramePr>
        <p:xfrm>
          <a:off x="0" y="1070798"/>
          <a:ext cx="7361876" cy="43789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Стрелка вниз 4"/>
          <p:cNvSpPr/>
          <p:nvPr/>
        </p:nvSpPr>
        <p:spPr>
          <a:xfrm>
            <a:off x="1969382" y="2593933"/>
            <a:ext cx="112426" cy="263567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36903C-C2D8-4129-8FB4-0BB008E3009D}"/>
              </a:ext>
            </a:extLst>
          </p:cNvPr>
          <p:cNvSpPr txBox="1"/>
          <p:nvPr/>
        </p:nvSpPr>
        <p:spPr>
          <a:xfrm>
            <a:off x="679623" y="35077"/>
            <a:ext cx="549539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Индивидуальные траектории аспирантов: планирование и отчетность</a:t>
            </a:r>
          </a:p>
        </p:txBody>
      </p:sp>
      <p:sp>
        <p:nvSpPr>
          <p:cNvPr id="10" name="Стрелка вниз 4">
            <a:extLst>
              <a:ext uri="{FF2B5EF4-FFF2-40B4-BE49-F238E27FC236}">
                <a16:creationId xmlns:a16="http://schemas.microsoft.com/office/drawing/2014/main" id="{A7751463-606D-4AF5-9B6A-A9C2CE7DAC91}"/>
              </a:ext>
            </a:extLst>
          </p:cNvPr>
          <p:cNvSpPr/>
          <p:nvPr/>
        </p:nvSpPr>
        <p:spPr>
          <a:xfrm flipH="1">
            <a:off x="1969382" y="4153644"/>
            <a:ext cx="112427" cy="263567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531349"/>
      </p:ext>
    </p:extLst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/>
          <p:nvPr/>
        </p:nvSpPr>
        <p:spPr>
          <a:xfrm>
            <a:off x="160242" y="109478"/>
            <a:ext cx="516248" cy="401000"/>
          </a:xfrm>
          <a:prstGeom prst="parallelogram">
            <a:avLst>
              <a:gd name="adj" fmla="val 39278"/>
            </a:avLst>
          </a:prstGeom>
          <a:solidFill>
            <a:srgbClr val="0064A8"/>
          </a:solidFill>
          <a:ln>
            <a:noFill/>
          </a:ln>
        </p:spPr>
        <p:txBody>
          <a:bodyPr lIns="76178" tIns="38078" rIns="76178" bIns="38078" anchor="ctr" anchorCtr="0">
            <a:noAutofit/>
          </a:bodyPr>
          <a:lstStyle/>
          <a:p>
            <a:pPr defTabSz="761940">
              <a:buClr>
                <a:srgbClr val="000000"/>
              </a:buClr>
            </a:pPr>
            <a:endParaRPr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60" name="Shape 160"/>
          <p:cNvSpPr/>
          <p:nvPr/>
        </p:nvSpPr>
        <p:spPr>
          <a:xfrm>
            <a:off x="0" y="109478"/>
            <a:ext cx="326750" cy="401000"/>
          </a:xfrm>
          <a:prstGeom prst="rect">
            <a:avLst/>
          </a:prstGeom>
          <a:solidFill>
            <a:srgbClr val="0064A8"/>
          </a:solidFill>
          <a:ln>
            <a:noFill/>
          </a:ln>
        </p:spPr>
        <p:txBody>
          <a:bodyPr lIns="76178" tIns="76178" rIns="76178" bIns="76178" anchor="ctr" anchorCtr="0">
            <a:noAutofit/>
          </a:bodyPr>
          <a:lstStyle/>
          <a:p>
            <a:pPr defTabSz="761940">
              <a:buClr>
                <a:srgbClr val="000000"/>
              </a:buClr>
            </a:pPr>
            <a:endParaRPr kern="0">
              <a:solidFill>
                <a:srgbClr val="000000"/>
              </a:solidFill>
              <a:cs typeface="Arial"/>
              <a:sym typeface="Arial"/>
            </a:endParaRPr>
          </a:p>
        </p:txBody>
      </p:sp>
      <p:pic>
        <p:nvPicPr>
          <p:cNvPr id="161" name="Shape 16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24116" y="173495"/>
            <a:ext cx="1602083" cy="44829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492453"/>
              </p:ext>
            </p:extLst>
          </p:nvPr>
        </p:nvGraphicFramePr>
        <p:xfrm>
          <a:off x="-114437" y="1039146"/>
          <a:ext cx="7848872" cy="38404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Скругленный прямоугольник 8"/>
          <p:cNvSpPr/>
          <p:nvPr/>
        </p:nvSpPr>
        <p:spPr>
          <a:xfrm>
            <a:off x="5782479" y="4137095"/>
            <a:ext cx="1267881" cy="768701"/>
          </a:xfrm>
          <a:prstGeom prst="roundRect">
            <a:avLst>
              <a:gd name="adj" fmla="val 10000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>
                <a:solidFill>
                  <a:srgbClr val="FFFFFF"/>
                </a:solidFill>
                <a:latin typeface="DendaNewLightC"/>
              </a:rPr>
              <a:t>Перевод на следующий курс</a:t>
            </a:r>
          </a:p>
        </p:txBody>
      </p:sp>
      <p:grpSp>
        <p:nvGrpSpPr>
          <p:cNvPr id="20" name="Группа 19"/>
          <p:cNvGrpSpPr/>
          <p:nvPr/>
        </p:nvGrpSpPr>
        <p:grpSpPr>
          <a:xfrm>
            <a:off x="2222784" y="5100514"/>
            <a:ext cx="1587215" cy="484950"/>
            <a:chOff x="1550387" y="3459915"/>
            <a:chExt cx="1608396" cy="1135037"/>
          </a:xfrm>
        </p:grpSpPr>
        <p:sp>
          <p:nvSpPr>
            <p:cNvPr id="21" name="Скругленный прямоугольник 20"/>
            <p:cNvSpPr/>
            <p:nvPr/>
          </p:nvSpPr>
          <p:spPr>
            <a:xfrm>
              <a:off x="1633379" y="3459915"/>
              <a:ext cx="1442410" cy="1135037"/>
            </a:xfrm>
            <a:prstGeom prst="roundRect">
              <a:avLst>
                <a:gd name="adj" fmla="val 10000"/>
              </a:avLst>
            </a:prstGeom>
            <a:solidFill>
              <a:srgbClr val="4F81BD">
                <a:tint val="40000"/>
                <a:hueOff val="0"/>
                <a:satOff val="0"/>
                <a:lumOff val="0"/>
                <a:alpha val="45000"/>
              </a:srgb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0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Скругленный прямоугольник 4"/>
            <p:cNvSpPr/>
            <p:nvPr/>
          </p:nvSpPr>
          <p:spPr>
            <a:xfrm>
              <a:off x="1550387" y="3459915"/>
              <a:ext cx="1608396" cy="10846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85344" rIns="85344" bIns="85344" numCol="1" spcCol="1270" anchor="ctr" anchorCtr="0">
              <a:noAutofit/>
            </a:bodyPr>
            <a:lstStyle/>
            <a:p>
              <a:pPr algn="ctr" defTabSz="533379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b="1" dirty="0">
                  <a:solidFill>
                    <a:srgbClr val="FF0000"/>
                  </a:solidFill>
                  <a:latin typeface="DendaNewLightC"/>
                </a:rPr>
                <a:t>Итоговая  аттестация</a:t>
              </a:r>
            </a:p>
          </p:txBody>
        </p:sp>
      </p:grpSp>
      <p:cxnSp>
        <p:nvCxnSpPr>
          <p:cNvPr id="5" name="Прямая соединительная линия 4"/>
          <p:cNvCxnSpPr>
            <a:cxnSpLocks/>
            <a:endCxn id="21" idx="1"/>
          </p:cNvCxnSpPr>
          <p:nvPr/>
        </p:nvCxnSpPr>
        <p:spPr>
          <a:xfrm>
            <a:off x="1855893" y="3385580"/>
            <a:ext cx="448790" cy="19574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cxnSpLocks/>
          </p:cNvCxnSpPr>
          <p:nvPr/>
        </p:nvCxnSpPr>
        <p:spPr>
          <a:xfrm flipV="1">
            <a:off x="5394170" y="2417173"/>
            <a:ext cx="345053" cy="3850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cxnSpLocks/>
          </p:cNvCxnSpPr>
          <p:nvPr/>
        </p:nvCxnSpPr>
        <p:spPr>
          <a:xfrm flipV="1">
            <a:off x="5409163" y="3784399"/>
            <a:ext cx="330060" cy="2972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cxnSpLocks/>
          </p:cNvCxnSpPr>
          <p:nvPr/>
        </p:nvCxnSpPr>
        <p:spPr>
          <a:xfrm>
            <a:off x="5409163" y="4180245"/>
            <a:ext cx="345053" cy="2237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FE55CF3F-A8B5-45BB-B739-EB40A2F6872B}"/>
              </a:ext>
            </a:extLst>
          </p:cNvPr>
          <p:cNvSpPr txBox="1"/>
          <p:nvPr/>
        </p:nvSpPr>
        <p:spPr>
          <a:xfrm>
            <a:off x="605644" y="233952"/>
            <a:ext cx="549539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Аттестация аспирантов ННГУ</a:t>
            </a:r>
          </a:p>
        </p:txBody>
      </p:sp>
    </p:spTree>
    <p:extLst>
      <p:ext uri="{BB962C8B-B14F-4D97-AF65-F5344CB8AC3E}">
        <p14:creationId xmlns:p14="http://schemas.microsoft.com/office/powerpoint/2010/main" val="773423274"/>
      </p:ext>
    </p:extLst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Титульный слайд ННГУ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ростой слайд ННГУ">
  <a:themeElements>
    <a:clrScheme name="Простой слайд ННГУ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Простой слайд ННГУ">
      <a:majorFont>
        <a:latin typeface="DendaNewC"/>
        <a:ea typeface=""/>
        <a:cs typeface=""/>
      </a:majorFont>
      <a:minorFont>
        <a:latin typeface="DendaNewLightC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ростой слайд ННГУ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974</TotalTime>
  <Words>555</Words>
  <Application>Microsoft Office PowerPoint</Application>
  <PresentationFormat>Произвольный</PresentationFormat>
  <Paragraphs>106</Paragraphs>
  <Slides>8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Calibri</vt:lpstr>
      <vt:lpstr>DendaNewC</vt:lpstr>
      <vt:lpstr>DendaNewLightC</vt:lpstr>
      <vt:lpstr>Times New Roman</vt:lpstr>
      <vt:lpstr>Тема1</vt:lpstr>
      <vt:lpstr>Простой слайд ННГУ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Рыбаков Николай Валерьевич</cp:lastModifiedBy>
  <cp:revision>65</cp:revision>
  <cp:lastPrinted>2016-10-13T11:38:52Z</cp:lastPrinted>
  <dcterms:created xsi:type="dcterms:W3CDTF">2015-10-07T06:07:22Z</dcterms:created>
  <dcterms:modified xsi:type="dcterms:W3CDTF">2025-06-23T06:48:55Z</dcterms:modified>
</cp:coreProperties>
</file>